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C64A2-77DA-4913-AE41-D3E247D42359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3C6B5-824B-4CDA-AA25-7958693D5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nn Friede mit Go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96544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Wenn</a:t>
            </a:r>
            <a:r>
              <a:rPr lang="en-US" b="1" dirty="0" smtClean="0"/>
              <a:t> </a:t>
            </a:r>
            <a:r>
              <a:rPr lang="en-US" b="1" dirty="0" err="1" smtClean="0"/>
              <a:t>Friede</a:t>
            </a:r>
            <a:r>
              <a:rPr lang="en-US" b="1" dirty="0" smtClean="0"/>
              <a:t> </a:t>
            </a:r>
            <a:r>
              <a:rPr lang="en-US" b="1" dirty="0" err="1" smtClean="0"/>
              <a:t>mit</a:t>
            </a:r>
            <a:r>
              <a:rPr lang="en-US" b="1" dirty="0" smtClean="0"/>
              <a:t> </a:t>
            </a:r>
            <a:r>
              <a:rPr lang="en-US" b="1" dirty="0" err="1" smtClean="0"/>
              <a:t>Gott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476672"/>
            <a:ext cx="4824536" cy="619268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Friede mit Gott meine Seele durchdringt,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Stürme auch drohen von fern,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mein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Herze im Glauben doch allezeit singt: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Mir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wohl, mir ist wohl in dem Herrn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Refr</a:t>
            </a:r>
            <a:r>
              <a:rPr lang="de-DE" sz="1800" b="1" dirty="0" smtClean="0">
                <a:solidFill>
                  <a:srgbClr val="FF0000"/>
                </a:solidFill>
              </a:rPr>
              <a:t>.                                                                              Mir </a:t>
            </a:r>
            <a:r>
              <a:rPr lang="de-DE" sz="1800" b="1" dirty="0" smtClean="0">
                <a:solidFill>
                  <a:srgbClr val="FF0000"/>
                </a:solidFill>
              </a:rPr>
              <a:t>ist wohl in dem Herrn, mir ist wohl, </a:t>
            </a:r>
            <a:r>
              <a:rPr lang="de-DE" sz="1800" b="1" dirty="0" smtClean="0">
                <a:solidFill>
                  <a:srgbClr val="FF0000"/>
                </a:solidFill>
              </a:rPr>
              <a:t>                mir </a:t>
            </a:r>
            <a:r>
              <a:rPr lang="de-DE" sz="1800" b="1" dirty="0" smtClean="0">
                <a:solidFill>
                  <a:srgbClr val="FF0000"/>
                </a:solidFill>
              </a:rPr>
              <a:t>ist wohl in dem Herrn.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 mir nachstellt und bange mir macht,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leuchtet dies Wort mir als Stern: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Mein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hat alles für mich schon vollbracht;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 rein durch das Blut meines Herrn.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Last meiner Sünde trug Jesus, das Lamm,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warf sie weit weg in die Fern;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starb ja für mich auch am blutigen Stamm;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Seele, lobpreise den Herrn!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 ich in Christus, für ihn ganz allein;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sein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Wort ist mein leitender Stern.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 hab ich Fried und Erlösung von Pein,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Seele ist fröhlich im Herrn.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Wenn Friede mit Gott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Wenn Friede mit Gott</dc:title>
  <dc:creator>mary</dc:creator>
  <cp:lastModifiedBy>mary</cp:lastModifiedBy>
  <cp:revision>3</cp:revision>
  <dcterms:created xsi:type="dcterms:W3CDTF">2018-07-21T19:30:45Z</dcterms:created>
  <dcterms:modified xsi:type="dcterms:W3CDTF">2018-07-21T21:19:29Z</dcterms:modified>
</cp:coreProperties>
</file>