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275E-DE3D-4B39-807D-75985392F4E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4FB-BD74-4E37-8EC5-A3D3E294D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275E-DE3D-4B39-807D-75985392F4E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4FB-BD74-4E37-8EC5-A3D3E294D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275E-DE3D-4B39-807D-75985392F4E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4FB-BD74-4E37-8EC5-A3D3E294D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275E-DE3D-4B39-807D-75985392F4E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4FB-BD74-4E37-8EC5-A3D3E294D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275E-DE3D-4B39-807D-75985392F4E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4FB-BD74-4E37-8EC5-A3D3E294D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275E-DE3D-4B39-807D-75985392F4E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4FB-BD74-4E37-8EC5-A3D3E294D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275E-DE3D-4B39-807D-75985392F4E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4FB-BD74-4E37-8EC5-A3D3E294D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275E-DE3D-4B39-807D-75985392F4E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4FB-BD74-4E37-8EC5-A3D3E294D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275E-DE3D-4B39-807D-75985392F4E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4FB-BD74-4E37-8EC5-A3D3E294D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275E-DE3D-4B39-807D-75985392F4E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4FB-BD74-4E37-8EC5-A3D3E294D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275E-DE3D-4B39-807D-75985392F4E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4FB-BD74-4E37-8EC5-A3D3E294D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D275E-DE3D-4B39-807D-75985392F4E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14FB-BD74-4E37-8EC5-A3D3E294DD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 kau gembala k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544616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kau</a:t>
            </a:r>
            <a:r>
              <a:rPr lang="en-US" b="1" dirty="0" smtClean="0"/>
              <a:t> </a:t>
            </a:r>
            <a:r>
              <a:rPr lang="en-US" b="1" dirty="0" err="1" smtClean="0"/>
              <a:t>gembala</a:t>
            </a:r>
            <a:r>
              <a:rPr lang="en-US" b="1" dirty="0" smtClean="0"/>
              <a:t> </a:t>
            </a:r>
            <a:r>
              <a:rPr lang="en-US" b="1" dirty="0" err="1" smtClean="0"/>
              <a:t>kami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5184576" cy="525658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tuntun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menikmati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hikamt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pengurbanan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Juruselamat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Juruselamat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bercela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Juruselamat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Juruselamat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maksud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Juruselamat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Juruselamat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Tuhan kau gembala kami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Tuhan kau gembala kami </dc:title>
  <dc:creator>mary</dc:creator>
  <cp:lastModifiedBy>mary</cp:lastModifiedBy>
  <cp:revision>3</cp:revision>
  <dcterms:created xsi:type="dcterms:W3CDTF">2018-07-03T21:43:15Z</dcterms:created>
  <dcterms:modified xsi:type="dcterms:W3CDTF">2018-07-04T19:47:57Z</dcterms:modified>
</cp:coreProperties>
</file>