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87614-94F1-4D2D-9E69-AAB1FA604030}" type="datetimeFigureOut">
              <a:rPr lang="en-US" smtClean="0"/>
              <a:pPr/>
              <a:t>7/16/2022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49FBB-1831-48E7-A602-100F81BAE3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do Entregare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672408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Tudo</a:t>
            </a:r>
            <a:r>
              <a:rPr lang="en-US" b="1" dirty="0" smtClean="0"/>
              <a:t> </a:t>
            </a:r>
            <a:r>
              <a:rPr lang="en-US" b="1" dirty="0" err="1" smtClean="0"/>
              <a:t>Entregarei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7848872" cy="504056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Tudo, ó Cristo, a Ti entrego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Tudo, sim, por Ti darei!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Resoluto, mas submisso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Sempre, sempre, seguirei!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Tudo entregarei!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Tudo entregarei!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Sim, por Ti, Jesus bendito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Tudo deixarei!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Tudo, ó Cristo, a Ti entrego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Corpo e alma, eis aqui!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mundo mau renego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Jesus, me aceita a mim!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ó Cristo, a Ti entrego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eu sinto Teu amor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Transformar a minha vida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meu coração, Senhor!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Tudo, ó Cristo, a Ti entrego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que gozo, meu Senhor!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Paz perfeita, paz completa!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Glória, glória ao Salvador!</a:t>
            </a: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Tudo Entregarei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Tudo Entregarei</dc:title>
  <dc:creator>mary</dc:creator>
  <cp:lastModifiedBy>mary</cp:lastModifiedBy>
  <cp:revision>7</cp:revision>
  <dcterms:created xsi:type="dcterms:W3CDTF">2018-07-17T16:34:53Z</dcterms:created>
  <dcterms:modified xsi:type="dcterms:W3CDTF">2022-07-16T19:15:00Z</dcterms:modified>
</cp:coreProperties>
</file>