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17345-0799-462B-8AF7-67E12C242048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542E9-B9C5-4CCF-9114-F9EFB6B68A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quiero, mi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1"/>
            <a:ext cx="4320480" cy="4046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Te </a:t>
            </a:r>
            <a:r>
              <a:rPr lang="en-US" b="1" dirty="0" err="1"/>
              <a:t>quiero</a:t>
            </a:r>
            <a:r>
              <a:rPr lang="en-US" b="1" dirty="0"/>
              <a:t>, mi </a:t>
            </a:r>
            <a:r>
              <a:rPr lang="en-US" b="1" dirty="0" err="1"/>
              <a:t>Señor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6" y="548680"/>
            <a:ext cx="3888432" cy="55720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 quiero, mi Señor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habita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mí,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vencedor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seré  por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 en ti.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Te quiero, sí, te quiero;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siempre te anhelo;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bendíceme, te ruego;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acudo a ti.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quiero, ¡oh Jesús!, mi Salvador.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¡Oh!, hazme en verdad  tu servidor.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voluntad, Señor,  enséñame;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de tu gran amor,  ¡oh!, cólmame.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 mi gran Bienhechor,  en tentación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concédeme valor  y protección.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 quiero, mi Señor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Señor Te Necesito</dc:title>
  <dc:creator>mary</dc:creator>
  <cp:lastModifiedBy>mary</cp:lastModifiedBy>
  <cp:revision>5</cp:revision>
  <dcterms:created xsi:type="dcterms:W3CDTF">2018-07-20T19:12:51Z</dcterms:created>
  <dcterms:modified xsi:type="dcterms:W3CDTF">2018-07-20T20:16:35Z</dcterms:modified>
</cp:coreProperties>
</file>