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698D-5718-4344-B19D-DE1EACEC6028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9CE-685E-4A58-9DF7-E26F598A6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698D-5718-4344-B19D-DE1EACEC6028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9CE-685E-4A58-9DF7-E26F598A6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698D-5718-4344-B19D-DE1EACEC6028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9CE-685E-4A58-9DF7-E26F598A6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698D-5718-4344-B19D-DE1EACEC6028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9CE-685E-4A58-9DF7-E26F598A6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698D-5718-4344-B19D-DE1EACEC6028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9CE-685E-4A58-9DF7-E26F598A6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698D-5718-4344-B19D-DE1EACEC6028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9CE-685E-4A58-9DF7-E26F598A6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698D-5718-4344-B19D-DE1EACEC6028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9CE-685E-4A58-9DF7-E26F598A6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698D-5718-4344-B19D-DE1EACEC6028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9CE-685E-4A58-9DF7-E26F598A6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698D-5718-4344-B19D-DE1EACEC6028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9CE-685E-4A58-9DF7-E26F598A6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698D-5718-4344-B19D-DE1EACEC6028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9CE-685E-4A58-9DF7-E26F598A6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698D-5718-4344-B19D-DE1EACEC6028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E9CE-685E-4A58-9DF7-E26F598A6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5698D-5718-4344-B19D-DE1EACEC6028}" type="datetimeFigureOut">
              <a:rPr lang="en-US" smtClean="0"/>
              <a:pPr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2E9CE-685E-4A58-9DF7-E26F598A6F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el repos, quel rep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5040560" cy="434479"/>
          </a:xfrm>
        </p:spPr>
        <p:txBody>
          <a:bodyPr>
            <a:normAutofit fontScale="90000"/>
          </a:bodyPr>
          <a:lstStyle/>
          <a:p>
            <a:r>
              <a:rPr lang="en-US" b="1" i="1" dirty="0" err="1" smtClean="0"/>
              <a:t>Quel</a:t>
            </a:r>
            <a:r>
              <a:rPr lang="en-US" b="1" i="1" dirty="0" smtClean="0"/>
              <a:t> repos, </a:t>
            </a:r>
            <a:r>
              <a:rPr lang="en-US" b="1" i="1" dirty="0" err="1" smtClean="0"/>
              <a:t>quel</a:t>
            </a:r>
            <a:r>
              <a:rPr lang="en-US" b="1" i="1" dirty="0" smtClean="0"/>
              <a:t> repos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836712"/>
            <a:ext cx="4680520" cy="5544616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Quel repos céleste, Jésus, d'être à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toi!                     À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 pour la mort et la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vie,                                       Dans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jours mauvais de chanter avec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foi:           Tout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 bien, ma paix est infinie!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err="1" smtClean="0">
                <a:solidFill>
                  <a:srgbClr val="FF0000"/>
                </a:solidFill>
              </a:rPr>
              <a:t>Ref</a:t>
            </a:r>
            <a:r>
              <a:rPr lang="fr-FR" sz="1800" b="1" dirty="0" smtClean="0">
                <a:solidFill>
                  <a:srgbClr val="FF0000"/>
                </a:solidFill>
              </a:rPr>
              <a:t>. </a:t>
            </a:r>
            <a:r>
              <a:rPr lang="fr-FR" sz="1800" b="1" dirty="0" smtClean="0">
                <a:solidFill>
                  <a:srgbClr val="FF0000"/>
                </a:solidFill>
              </a:rPr>
              <a:t>                                                                                  Quel </a:t>
            </a:r>
            <a:r>
              <a:rPr lang="fr-FR" sz="1800" b="1" dirty="0" smtClean="0">
                <a:solidFill>
                  <a:srgbClr val="FF0000"/>
                </a:solidFill>
              </a:rPr>
              <a:t>repos, quel repos</a:t>
            </a:r>
            <a:r>
              <a:rPr lang="fr-FR" sz="1800" b="1" dirty="0" smtClean="0">
                <a:solidFill>
                  <a:srgbClr val="FF0000"/>
                </a:solidFill>
              </a:rPr>
              <a:t>, Quel </a:t>
            </a:r>
            <a:r>
              <a:rPr lang="fr-FR" sz="1800" b="1" dirty="0" smtClean="0">
                <a:solidFill>
                  <a:srgbClr val="FF0000"/>
                </a:solidFill>
              </a:rPr>
              <a:t>repos, quel </a:t>
            </a:r>
            <a:r>
              <a:rPr lang="fr-FR" sz="1800" b="1" dirty="0" smtClean="0">
                <a:solidFill>
                  <a:srgbClr val="FF0000"/>
                </a:solidFill>
              </a:rPr>
              <a:t>repos,     Quel </a:t>
            </a:r>
            <a:r>
              <a:rPr lang="fr-FR" sz="1800" b="1" dirty="0" smtClean="0">
                <a:solidFill>
                  <a:srgbClr val="FF0000"/>
                </a:solidFill>
              </a:rPr>
              <a:t>repos, quel céleste repos!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Quel repos céleste! mon fardeau n'est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plus!               Libre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le sang du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Calvaire,                             Tous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 ennemis, Jésus les 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vaincus,                       Gloire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louange à Dieu notre père!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Quel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repos céleste, quand enfin,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Seigneur,             Auprès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toi, j'aurai ma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place.                                     Après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travaux, les combats, la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douleur,                            à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jamais je pourrai voir ta face!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131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Quel repos, quel repos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Quel repos, quel repos</dc:title>
  <dc:creator>mary</dc:creator>
  <cp:lastModifiedBy>mary</cp:lastModifiedBy>
  <cp:revision>5</cp:revision>
  <dcterms:created xsi:type="dcterms:W3CDTF">2018-07-21T19:19:04Z</dcterms:created>
  <dcterms:modified xsi:type="dcterms:W3CDTF">2018-07-23T01:14:29Z</dcterms:modified>
</cp:coreProperties>
</file>