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CB21-3439-4F86-A3F7-F8A154EAF561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0598-45AE-4F10-85A0-26CF0406CC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Fe Contemplo Redenci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480720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Fe </a:t>
            </a:r>
            <a:r>
              <a:rPr lang="en-US" b="1" dirty="0" err="1" smtClean="0"/>
              <a:t>Contemplo</a:t>
            </a:r>
            <a:r>
              <a:rPr lang="en-US" b="1" dirty="0" smtClean="0"/>
              <a:t> </a:t>
            </a:r>
            <a:r>
              <a:rPr lang="en-US" b="1" dirty="0" err="1" smtClean="0"/>
              <a:t>Redención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7776864" cy="5112568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Por fe contemplo redención,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 carmesí.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nos da la salvación;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dio por mí.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fuente sin igual hallé,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</a:t>
            </a:r>
            <a:r>
              <a:rPr lang="es-ES" sz="1800" b="1" dirty="0" smtClean="0">
                <a:solidFill>
                  <a:srgbClr val="FF0000"/>
                </a:solidFill>
              </a:rPr>
              <a:t>vida y luz el manantial.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¡Oh, gloria a Dios!, </a:t>
            </a:r>
            <a:r>
              <a:rPr lang="es-ES" sz="1800" b="1" dirty="0" smtClean="0">
                <a:solidFill>
                  <a:srgbClr val="FF0000"/>
                </a:solidFill>
              </a:rPr>
              <a:t>me </a:t>
            </a:r>
            <a:r>
              <a:rPr lang="es-ES" sz="1800" b="1" dirty="0" smtClean="0">
                <a:solidFill>
                  <a:srgbClr val="FF0000"/>
                </a:solidFill>
              </a:rPr>
              <a:t>limpia </a:t>
            </a:r>
            <a:r>
              <a:rPr lang="es-ES" sz="1800" b="1" dirty="0" smtClean="0">
                <a:solidFill>
                  <a:srgbClr val="FF0000"/>
                </a:solidFill>
              </a:rPr>
              <a:t>;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Me </a:t>
            </a:r>
            <a:r>
              <a:rPr lang="es-ES" sz="1800" b="1" dirty="0" smtClean="0">
                <a:solidFill>
                  <a:srgbClr val="FF0000"/>
                </a:solidFill>
              </a:rPr>
              <a:t>limpia a mí, me limpia </a:t>
            </a:r>
            <a:r>
              <a:rPr lang="es-ES" sz="1800" b="1" dirty="0" smtClean="0">
                <a:solidFill>
                  <a:srgbClr val="FF0000"/>
                </a:solidFill>
              </a:rPr>
              <a:t>mí</a:t>
            </a:r>
            <a:r>
              <a:rPr lang="es-E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Mi vida salva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dudas Él quitó.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goza en su favor,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deudas Él pagó.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 inefable gozo es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salvo soy!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Rey aquí es mi Jesús;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Cielo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que voy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¡Oh, gracia excelsa de mi Dios!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Profundo es el amor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Jesús, divina luz,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 redentor. 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Fe Contemplo Redención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Fe Contemplo Redención</dc:title>
  <dc:creator>mary</dc:creator>
  <cp:lastModifiedBy>mary</cp:lastModifiedBy>
  <cp:revision>12</cp:revision>
  <dcterms:created xsi:type="dcterms:W3CDTF">2022-10-04T20:17:00Z</dcterms:created>
  <dcterms:modified xsi:type="dcterms:W3CDTF">2022-10-21T23:25:55Z</dcterms:modified>
</cp:coreProperties>
</file>