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2D8C4-30C1-4674-97B3-063FE7D61D0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D9F21-D870-42C5-AB85-81FD5ABC57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iù presso a te, Sign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Più </a:t>
            </a:r>
            <a:r>
              <a:rPr lang="it-IT" b="1" dirty="0"/>
              <a:t>presso a </a:t>
            </a:r>
            <a:r>
              <a:rPr lang="it-IT" b="1" dirty="0" smtClean="0"/>
              <a:t>te </a:t>
            </a:r>
            <a:r>
              <a:rPr lang="it-IT" b="1" dirty="0"/>
              <a:t>Signor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4536504" cy="4514056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Più presso a Te Signor, più presso a Te.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Lieti a te veniam con tutto il cuor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Luce soave tu, gioia perfetta sei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 presso a Te Signor, più presso a Te.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Fidiamo in te Signor, fidiamo in te.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è il soffrir  quaggiù  ma fidiamo in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 c’ è presso te, dolcezza e amore sei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 presso a Te, Signor, più vicino a te.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3.Le nostre mani alziam, lodando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L’amore tuo Gesù, riempie il nostro cuor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Perdono sei per me, pace da te io ho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 presso a Te, Signor, più vicino a te.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Più presso a te Signor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Più presso a te, Signor </dc:title>
  <dc:creator>mary</dc:creator>
  <cp:lastModifiedBy>mary</cp:lastModifiedBy>
  <cp:revision>33</cp:revision>
  <dcterms:created xsi:type="dcterms:W3CDTF">2022-12-22T01:15:15Z</dcterms:created>
  <dcterms:modified xsi:type="dcterms:W3CDTF">2022-12-27T01:29:06Z</dcterms:modified>
</cp:coreProperties>
</file>