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99C2-9618-4C24-B95C-8460A7470ECA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B27F-4AD0-4363-BD71-C78D7EE70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99C2-9618-4C24-B95C-8460A7470ECA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B27F-4AD0-4363-BD71-C78D7EE70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99C2-9618-4C24-B95C-8460A7470ECA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B27F-4AD0-4363-BD71-C78D7EE70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99C2-9618-4C24-B95C-8460A7470ECA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B27F-4AD0-4363-BD71-C78D7EE70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99C2-9618-4C24-B95C-8460A7470ECA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B27F-4AD0-4363-BD71-C78D7EE70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99C2-9618-4C24-B95C-8460A7470ECA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B27F-4AD0-4363-BD71-C78D7EE70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99C2-9618-4C24-B95C-8460A7470ECA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B27F-4AD0-4363-BD71-C78D7EE70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99C2-9618-4C24-B95C-8460A7470ECA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B27F-4AD0-4363-BD71-C78D7EE70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99C2-9618-4C24-B95C-8460A7470ECA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B27F-4AD0-4363-BD71-C78D7EE70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99C2-9618-4C24-B95C-8460A7470ECA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B27F-4AD0-4363-BD71-C78D7EE70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99C2-9618-4C24-B95C-8460A7470ECA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B27F-4AD0-4363-BD71-C78D7EE70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499C2-9618-4C24-B95C-8460A7470ECA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EB27F-4AD0-4363-BD71-C78D7EE704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for a thousand tongues to s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, que tuviera lenguas m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"/>
            <a:ext cx="6120680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s-ES" b="1" dirty="0" smtClean="0"/>
              <a:t>Oh, que tuviera lenguas mil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548680"/>
            <a:ext cx="5760640" cy="4392488"/>
          </a:xfrm>
        </p:spPr>
        <p:txBody>
          <a:bodyPr numCol="1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¡Oh, qué tuviera lenguas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  Para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                Las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de mi Dios y Rey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 triunfos alabar!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nombre trae consuelo y paz,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Nos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libra del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temor;          Salud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aliento y gozo es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Vida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al pecador.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Quebranta el poder del mal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Al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preso libra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hoy;                     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sangre limpia al ser más vil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¡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Aleluya! Limpio estoy.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mudos, de Su amor hablad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sordos, por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oíd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voz; Oh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cojos, de emoción saltad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Ciegos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ved al Salvador.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 Jesús, ayúdame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Tu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nombre 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proclamar                      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el mundo en derredor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Tu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grandeza ensalzar.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129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Oh, que tuviera lenguas mil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Oh, que tuviera lenguas mil</dc:title>
  <dc:creator>mary</dc:creator>
  <cp:lastModifiedBy>mary</cp:lastModifiedBy>
  <cp:revision>5</cp:revision>
  <dcterms:created xsi:type="dcterms:W3CDTF">2018-07-23T14:48:21Z</dcterms:created>
  <dcterms:modified xsi:type="dcterms:W3CDTF">2018-07-23T17:22:28Z</dcterms:modified>
</cp:coreProperties>
</file>