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AD01-0028-45EE-9CE8-279E6440F084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490E-F302-46A5-8321-5FEC15381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AD01-0028-45EE-9CE8-279E6440F084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490E-F302-46A5-8321-5FEC15381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AD01-0028-45EE-9CE8-279E6440F084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490E-F302-46A5-8321-5FEC15381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AD01-0028-45EE-9CE8-279E6440F084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490E-F302-46A5-8321-5FEC15381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AD01-0028-45EE-9CE8-279E6440F084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490E-F302-46A5-8321-5FEC15381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AD01-0028-45EE-9CE8-279E6440F084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490E-F302-46A5-8321-5FEC15381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AD01-0028-45EE-9CE8-279E6440F084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490E-F302-46A5-8321-5FEC15381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AD01-0028-45EE-9CE8-279E6440F084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490E-F302-46A5-8321-5FEC15381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AD01-0028-45EE-9CE8-279E6440F084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490E-F302-46A5-8321-5FEC15381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AD01-0028-45EE-9CE8-279E6440F084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490E-F302-46A5-8321-5FEC15381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AD01-0028-45EE-9CE8-279E6440F084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9490E-F302-46A5-8321-5FEC15381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0AD01-0028-45EE-9CE8-279E6440F084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9490E-F302-46A5-8321-5FEC15381C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äher, mein Gott, zu D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824536" cy="506487"/>
          </a:xfrm>
        </p:spPr>
        <p:txBody>
          <a:bodyPr>
            <a:noAutofit/>
          </a:bodyPr>
          <a:lstStyle/>
          <a:p>
            <a:r>
              <a:rPr lang="de-DE" sz="3600" b="1" dirty="0" smtClean="0"/>
              <a:t>Näher, mein Gott, zu Dir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5328592" cy="6048672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Näher, mein Gott, zu dir, näher zu dir!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Drückt mich auch Kummer hier, drohet man mir,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soll doch trotz Kreuz und Pein dies meine Losung sein: </a:t>
            </a:r>
          </a:p>
          <a:p>
            <a:pPr algn="l"/>
            <a:endParaRPr lang="de-DE" sz="16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Näher</a:t>
            </a:r>
            <a:r>
              <a:rPr lang="de-DE" sz="1600" b="1" dirty="0" smtClean="0">
                <a:solidFill>
                  <a:srgbClr val="FF0000"/>
                </a:solidFill>
              </a:rPr>
              <a:t>, mein Gott, zu dir, näher zu dir</a:t>
            </a:r>
            <a:r>
              <a:rPr lang="de-DE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Bricht mir, wie Jakob dort, Nacht auch herein,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find ich zum Ruheort nur einen Stein;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selbst im Traume hier mein Sehnen für und für: 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Geht auch die schmale Bahn aufwärts gar steil,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führt sie doch himmelan zu meinem Heil.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Engel, so licht und schön, winken aus selgen Höhn: 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dann die Nacht vorbei, leuchtet die Sonn,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weih ich mich dir aufs neu vor deinem Thron;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baue mein Bethel dir und jauchz mit Freuden hier: 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mir auch ganz verhüllt dein Weg allhier,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wird nur mein Wunsch erfüllt: Näher zu dir!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Schließt dann mein Pilgerlauf, schwing ich mich freudig auf: 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172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Näher, mein Gott, zu Dir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Näher, mein Gott, zu Dir</dc:title>
  <dc:creator>mary</dc:creator>
  <cp:lastModifiedBy>mary</cp:lastModifiedBy>
  <cp:revision>3</cp:revision>
  <dcterms:created xsi:type="dcterms:W3CDTF">2018-07-07T21:15:09Z</dcterms:created>
  <dcterms:modified xsi:type="dcterms:W3CDTF">2018-07-09T02:53:51Z</dcterms:modified>
</cp:coreProperties>
</file>