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0FA11-15A3-4C74-888A-1876DEE6EEFE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67446-EAEF-4478-9B0B-9963897E4C6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그 어린 주 예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Manjedo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Manjedoura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04664"/>
            <a:ext cx="3888432" cy="576064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 berço de palhas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Dormia Jesus,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meigo Menino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ali veio à luz.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 rude presépio,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noite, em Belém,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Enquanto as estrelas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Brilhavam além. 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gado inquieto,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põe a mugir,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ele não teme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desperta a sorrir!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 amo, Jesus!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meu sono velar,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quando o sol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horizonte raiar.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foste criança,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Nasceste em Belém!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isso às crianças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Atendes também.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Desejo ter sempre ao meu lado, Senhor,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tua presença tão cheia de amor. Amém.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Manjedoura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Manjedoura </dc:title>
  <dc:creator>mary</dc:creator>
  <cp:lastModifiedBy>mary</cp:lastModifiedBy>
  <cp:revision>4</cp:revision>
  <dcterms:created xsi:type="dcterms:W3CDTF">2018-07-30T22:43:00Z</dcterms:created>
  <dcterms:modified xsi:type="dcterms:W3CDTF">2018-07-31T01:05:29Z</dcterms:modified>
</cp:coreProperties>
</file>