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8ED78-C784-4C98-BD08-C21FE0CEF586}" type="datetimeFigureOut">
              <a:rPr lang="en-US" smtClean="0"/>
              <a:t>7/7/2018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A6272-86EE-4838-864B-DB397BE287E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ás Cerca, Dios, de 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392488" cy="404664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Más Cerca, Dios, de Ti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51520" y="671691"/>
            <a:ext cx="40324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cerca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Dios, de Ti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 ̮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alzar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Aún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cantaré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cerca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Dios, de Ti,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dirty="0" err="1" smtClean="0">
                <a:solidFill>
                  <a:srgbClr val="FF0000"/>
                </a:solidFill>
              </a:rPr>
              <a:t>ás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cerca</a:t>
            </a:r>
            <a:r>
              <a:rPr lang="en-US" b="1" dirty="0" smtClean="0">
                <a:solidFill>
                  <a:srgbClr val="FF0000"/>
                </a:solidFill>
              </a:rPr>
              <a:t>, Dios, de Ti, </a:t>
            </a:r>
            <a:r>
              <a:rPr lang="en-US" b="1" dirty="0" err="1" smtClean="0">
                <a:solidFill>
                  <a:srgbClr val="FF0000"/>
                </a:solidFill>
              </a:rPr>
              <a:t>cerca</a:t>
            </a:r>
            <a:r>
              <a:rPr lang="en-US" b="1" dirty="0" smtClean="0">
                <a:solidFill>
                  <a:srgbClr val="FF0000"/>
                </a:solidFill>
              </a:rPr>
              <a:t> de Ti.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errante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soledad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cúbrenme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bondad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Aún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soñaré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cerca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del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hallaré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̮al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bondad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sostendrá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habrá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conducirán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luego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̮al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despertar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alabaré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Humilde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un altar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levantaré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corazón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dirá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oración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astros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̮y sol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atrás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gozoso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volaréa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faz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cantaré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así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cerca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Dios, de Ti,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Más Cerca, Dios, de 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Más Cerca, Dios, de Ti </dc:title>
  <dc:creator>mary</dc:creator>
  <cp:lastModifiedBy>mary</cp:lastModifiedBy>
  <cp:revision>8</cp:revision>
  <dcterms:created xsi:type="dcterms:W3CDTF">2018-07-07T19:37:35Z</dcterms:created>
  <dcterms:modified xsi:type="dcterms:W3CDTF">2018-07-07T20:43:48Z</dcterms:modified>
</cp:coreProperties>
</file>