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1F98-82A9-4694-A4EC-94526D0DD59A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664-8E82-44A1-8DBE-5C617FB99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1F98-82A9-4694-A4EC-94526D0DD59A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664-8E82-44A1-8DBE-5C617FB99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1F98-82A9-4694-A4EC-94526D0DD59A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664-8E82-44A1-8DBE-5C617FB99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1F98-82A9-4694-A4EC-94526D0DD59A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664-8E82-44A1-8DBE-5C617FB99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1F98-82A9-4694-A4EC-94526D0DD59A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664-8E82-44A1-8DBE-5C617FB99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1F98-82A9-4694-A4EC-94526D0DD59A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664-8E82-44A1-8DBE-5C617FB99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1F98-82A9-4694-A4EC-94526D0DD59A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664-8E82-44A1-8DBE-5C617FB99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1F98-82A9-4694-A4EC-94526D0DD59A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664-8E82-44A1-8DBE-5C617FB99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1F98-82A9-4694-A4EC-94526D0DD59A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664-8E82-44A1-8DBE-5C617FB99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1F98-82A9-4694-A4EC-94526D0DD59A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664-8E82-44A1-8DBE-5C617FB99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1F98-82A9-4694-A4EC-94526D0DD59A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7A664-8E82-44A1-8DBE-5C617FB99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61F98-82A9-4694-A4EC-94526D0DD59A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7A664-8E82-44A1-8DBE-5C617FB995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n Dieu plus près de T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688632" cy="47667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Mon Dieu plus près de Toi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8806"/>
            <a:ext cx="5256584" cy="604867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Dieu, plus près de toi,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Plus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près de toi !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C’est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mot de ma foi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Plus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près de toi !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Dans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jour où l’épreuve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Déborde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comme un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fleuve,  Garde-moi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près de toi.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Plus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près de toi.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près de toi, Seigneur,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Plus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près de toi !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Tiens-moi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dans ma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douleur Tout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près de toi !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Alors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la souffrance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Fais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œuvre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silence,     Toujours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plus près de toi,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Seigneur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tiens-moi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près de toi, toujours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Plus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près de toi !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Donne-moi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secours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Soutiens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foi !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Que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 se déchaîne,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amour me ramène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Toujours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plus près de toi, 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Plus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près de toi.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Dieu, plus près de toi,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Dans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désert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J’ai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vu, plus près de toi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ciel ouvert.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Pèlerin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bon courage!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chant brave l’orage.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Mon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Dieu, plus près de toi,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Plus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près de toi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176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Mon Dieu plus près de Toi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 Dieu plus près de Toi </dc:title>
  <dc:creator>mary</dc:creator>
  <cp:lastModifiedBy>mary</cp:lastModifiedBy>
  <cp:revision>4</cp:revision>
  <dcterms:created xsi:type="dcterms:W3CDTF">2018-07-07T21:12:46Z</dcterms:created>
  <dcterms:modified xsi:type="dcterms:W3CDTF">2018-07-09T19:35:40Z</dcterms:modified>
</cp:coreProperties>
</file>