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6C05-E6F5-4F84-B137-2D097D08493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B7EF-18C3-4823-B540-FCD8F42E9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6C05-E6F5-4F84-B137-2D097D08493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B7EF-18C3-4823-B540-FCD8F42E9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6C05-E6F5-4F84-B137-2D097D08493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B7EF-18C3-4823-B540-FCD8F42E9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6C05-E6F5-4F84-B137-2D097D08493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B7EF-18C3-4823-B540-FCD8F42E9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6C05-E6F5-4F84-B137-2D097D08493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B7EF-18C3-4823-B540-FCD8F42E9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6C05-E6F5-4F84-B137-2D097D08493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B7EF-18C3-4823-B540-FCD8F42E9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6C05-E6F5-4F84-B137-2D097D08493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B7EF-18C3-4823-B540-FCD8F42E9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6C05-E6F5-4F84-B137-2D097D08493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B7EF-18C3-4823-B540-FCD8F42E9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6C05-E6F5-4F84-B137-2D097D08493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B7EF-18C3-4823-B540-FCD8F42E9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6C05-E6F5-4F84-B137-2D097D08493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B7EF-18C3-4823-B540-FCD8F42E9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6C05-E6F5-4F84-B137-2D097D084939}" type="datetimeFigureOut">
              <a:rPr lang="en-US" smtClean="0"/>
              <a:pPr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B7EF-18C3-4823-B540-FCD8F42E9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76C05-E6F5-4F84-B137-2D097D084939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6B7EF-18C3-4823-B540-FCD8F42E9F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for a thousand tongues to sing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l línguas eu quisera 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5616624" cy="578495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Mil línguas eu quisera ter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123728" y="764704"/>
            <a:ext cx="554461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Mil línguas eu queria ter </a:t>
            </a:r>
            <a:r>
              <a:rPr lang="pt-BR" b="1" dirty="0" smtClean="0"/>
              <a:t>  P'ra </a:t>
            </a:r>
            <a:r>
              <a:rPr lang="pt-BR" b="1" dirty="0" smtClean="0"/>
              <a:t>entoar louvor </a:t>
            </a:r>
            <a:br>
              <a:rPr lang="pt-BR" b="1" dirty="0" smtClean="0"/>
            </a:br>
            <a:r>
              <a:rPr lang="pt-BR" b="1" dirty="0" smtClean="0"/>
              <a:t>À glória, à graça e ao poder </a:t>
            </a:r>
            <a:r>
              <a:rPr lang="pt-BR" b="1" dirty="0" smtClean="0"/>
              <a:t>  Do </a:t>
            </a:r>
            <a:r>
              <a:rPr lang="pt-BR" b="1" dirty="0" smtClean="0"/>
              <a:t>meu Rei e Redentor </a:t>
            </a:r>
          </a:p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Se </a:t>
            </a:r>
            <a:r>
              <a:rPr lang="pt-BR" b="1" dirty="0" smtClean="0"/>
              <a:t>mil palavras eu usar </a:t>
            </a:r>
            <a:r>
              <a:rPr lang="pt-BR" b="1" dirty="0" smtClean="0"/>
              <a:t>  P'ra </a:t>
            </a:r>
            <a:r>
              <a:rPr lang="pt-BR" b="1" dirty="0" smtClean="0"/>
              <a:t>expressar louvor</a:t>
            </a:r>
            <a:br>
              <a:rPr lang="pt-BR" b="1" dirty="0" smtClean="0"/>
            </a:br>
            <a:r>
              <a:rPr lang="pt-BR" b="1" dirty="0" smtClean="0"/>
              <a:t>Ainda assim não conterão </a:t>
            </a:r>
            <a:r>
              <a:rPr lang="pt-BR" b="1" dirty="0" smtClean="0"/>
              <a:t>  Todo </a:t>
            </a:r>
            <a:r>
              <a:rPr lang="pt-BR" b="1" dirty="0" smtClean="0"/>
              <a:t>o amor por Ti, Senhor </a:t>
            </a:r>
          </a:p>
          <a:p>
            <a:endParaRPr lang="pt-BR" b="1" dirty="0" smtClean="0"/>
          </a:p>
          <a:p>
            <a:r>
              <a:rPr lang="pt-BR" b="1" dirty="0" smtClean="0"/>
              <a:t>Aleluia </a:t>
            </a:r>
            <a:r>
              <a:rPr lang="pt-BR" b="1" dirty="0" smtClean="0"/>
              <a:t>(x3)</a:t>
            </a: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Te louvamos, ó </a:t>
            </a:r>
            <a:r>
              <a:rPr lang="pt-BR" b="1" dirty="0" smtClean="0"/>
              <a:t>deus</a:t>
            </a:r>
          </a:p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Mil </a:t>
            </a:r>
            <a:r>
              <a:rPr lang="pt-BR" b="1" dirty="0" smtClean="0"/>
              <a:t>dias nem verei </a:t>
            </a:r>
            <a:r>
              <a:rPr lang="pt-BR" b="1" dirty="0" smtClean="0"/>
              <a:t>passar  Ao </a:t>
            </a:r>
            <a:r>
              <a:rPr lang="pt-BR" b="1" dirty="0" smtClean="0"/>
              <a:t>ver meu Salvador </a:t>
            </a:r>
            <a:br>
              <a:rPr lang="pt-BR" b="1" dirty="0" smtClean="0"/>
            </a:br>
            <a:r>
              <a:rPr lang="pt-BR" b="1" dirty="0" smtClean="0"/>
              <a:t>Que em meu lugar </a:t>
            </a:r>
            <a:r>
              <a:rPr lang="pt-BR" b="1" dirty="0" smtClean="0"/>
              <a:t>  Se </a:t>
            </a:r>
            <a:r>
              <a:rPr lang="pt-BR" b="1" dirty="0" smtClean="0"/>
              <a:t>entregou </a:t>
            </a:r>
            <a:r>
              <a:rPr lang="pt-BR" b="1" dirty="0" smtClean="0"/>
              <a:t>  Face </a:t>
            </a:r>
            <a:r>
              <a:rPr lang="pt-BR" b="1" dirty="0" smtClean="0"/>
              <a:t>a face vou cantar</a:t>
            </a:r>
          </a:p>
          <a:p>
            <a:endParaRPr lang="pt-BR" b="1" dirty="0" smtClean="0"/>
          </a:p>
          <a:p>
            <a:r>
              <a:rPr lang="pt-BR" b="1" dirty="0" smtClean="0"/>
              <a:t>Aleluia (x3)</a:t>
            </a:r>
            <a:r>
              <a:rPr lang="pt-BR" b="1" dirty="0" smtClean="0"/>
              <a:t>  Te </a:t>
            </a:r>
            <a:r>
              <a:rPr lang="pt-BR" b="1" dirty="0" smtClean="0"/>
              <a:t>louvamos, ó Deus </a:t>
            </a:r>
            <a:br>
              <a:rPr lang="pt-BR" b="1" dirty="0" smtClean="0"/>
            </a:br>
            <a:r>
              <a:rPr lang="pt-BR" b="1" dirty="0" smtClean="0"/>
              <a:t>Aleluia (x3)</a:t>
            </a:r>
            <a:r>
              <a:rPr lang="pt-BR" b="1" dirty="0" smtClean="0"/>
              <a:t>  Te </a:t>
            </a:r>
            <a:r>
              <a:rPr lang="pt-BR" b="1" dirty="0" smtClean="0"/>
              <a:t>louvamos, ó Rei </a:t>
            </a:r>
            <a:endParaRPr lang="pt-BR" b="1" dirty="0" smtClean="0"/>
          </a:p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Diante </a:t>
            </a:r>
            <a:r>
              <a:rPr lang="pt-BR" b="1" dirty="0" smtClean="0"/>
              <a:t>do Teu Trono </a:t>
            </a:r>
            <a:r>
              <a:rPr lang="pt-BR" b="1" dirty="0" smtClean="0"/>
              <a:t>ali    Com </a:t>
            </a:r>
            <a:r>
              <a:rPr lang="pt-BR" b="1" dirty="0" smtClean="0"/>
              <a:t>santos cantarei </a:t>
            </a:r>
            <a:br>
              <a:rPr lang="pt-BR" b="1" dirty="0" smtClean="0"/>
            </a:br>
            <a:r>
              <a:rPr lang="pt-BR" b="1" dirty="0" smtClean="0"/>
              <a:t>Mil vezes mais, mil vezes sim </a:t>
            </a:r>
            <a:r>
              <a:rPr lang="pt-BR" b="1" dirty="0" smtClean="0"/>
              <a:t>  Teu </a:t>
            </a:r>
            <a:r>
              <a:rPr lang="pt-BR" b="1" dirty="0" smtClean="0"/>
              <a:t>nome louvarei 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10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Mil línguas eu quisera ter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 línguas eu quisera ter</dc:title>
  <dc:creator>mary</dc:creator>
  <cp:lastModifiedBy>mary</cp:lastModifiedBy>
  <cp:revision>5</cp:revision>
  <dcterms:created xsi:type="dcterms:W3CDTF">2018-07-23T17:11:27Z</dcterms:created>
  <dcterms:modified xsi:type="dcterms:W3CDTF">2018-07-25T04:36:26Z</dcterms:modified>
</cp:coreProperties>
</file>