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62186-F9C4-4371-9C2B-D33063EEA5C2}" type="datetimeFigureOut">
              <a:rPr lang="en-US" smtClean="0"/>
              <a:pPr/>
              <a:t>7/7/2022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BCD01-6012-46D6-8EFF-D3F2588D98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62186-F9C4-4371-9C2B-D33063EEA5C2}" type="datetimeFigureOut">
              <a:rPr lang="en-US" smtClean="0"/>
              <a:pPr/>
              <a:t>7/7/2022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BCD01-6012-46D6-8EFF-D3F2588D98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62186-F9C4-4371-9C2B-D33063EEA5C2}" type="datetimeFigureOut">
              <a:rPr lang="en-US" smtClean="0"/>
              <a:pPr/>
              <a:t>7/7/2022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BCD01-6012-46D6-8EFF-D3F2588D98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62186-F9C4-4371-9C2B-D33063EEA5C2}" type="datetimeFigureOut">
              <a:rPr lang="en-US" smtClean="0"/>
              <a:pPr/>
              <a:t>7/7/2022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BCD01-6012-46D6-8EFF-D3F2588D98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62186-F9C4-4371-9C2B-D33063EEA5C2}" type="datetimeFigureOut">
              <a:rPr lang="en-US" smtClean="0"/>
              <a:pPr/>
              <a:t>7/7/2022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BCD01-6012-46D6-8EFF-D3F2588D98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62186-F9C4-4371-9C2B-D33063EEA5C2}" type="datetimeFigureOut">
              <a:rPr lang="en-US" smtClean="0"/>
              <a:pPr/>
              <a:t>7/7/2022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BCD01-6012-46D6-8EFF-D3F2588D98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62186-F9C4-4371-9C2B-D33063EEA5C2}" type="datetimeFigureOut">
              <a:rPr lang="en-US" smtClean="0"/>
              <a:pPr/>
              <a:t>7/7/2022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BCD01-6012-46D6-8EFF-D3F2588D98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62186-F9C4-4371-9C2B-D33063EEA5C2}" type="datetimeFigureOut">
              <a:rPr lang="en-US" smtClean="0"/>
              <a:pPr/>
              <a:t>7/7/2022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BCD01-6012-46D6-8EFF-D3F2588D98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62186-F9C4-4371-9C2B-D33063EEA5C2}" type="datetimeFigureOut">
              <a:rPr lang="en-US" smtClean="0"/>
              <a:pPr/>
              <a:t>7/7/2022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BCD01-6012-46D6-8EFF-D3F2588D98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62186-F9C4-4371-9C2B-D33063EEA5C2}" type="datetimeFigureOut">
              <a:rPr lang="en-US" smtClean="0"/>
              <a:pPr/>
              <a:t>7/7/2022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BCD01-6012-46D6-8EFF-D3F2588D98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62186-F9C4-4371-9C2B-D33063EEA5C2}" type="datetimeFigureOut">
              <a:rPr lang="en-US" smtClean="0"/>
              <a:pPr/>
              <a:t>7/7/2022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BCD01-6012-46D6-8EFF-D3F2588D98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762186-F9C4-4371-9C2B-D33063EEA5C2}" type="datetimeFigureOut">
              <a:rPr lang="en-US" smtClean="0"/>
              <a:pPr/>
              <a:t>7/7/2022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BCD01-6012-46D6-8EFF-D3F2588D98E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Master The Tempest Is Raging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estre, o Mar Se Revol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188640"/>
            <a:ext cx="5616624" cy="476672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Mestre, o Mar Se Revolta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95536" y="908720"/>
            <a:ext cx="712879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/>
              <a:t>Mestre, o mar se </a:t>
            </a:r>
            <a:r>
              <a:rPr lang="pt-BR" b="1" dirty="0" smtClean="0"/>
              <a:t>revolta, E </a:t>
            </a:r>
            <a:r>
              <a:rPr lang="pt-BR" b="1" dirty="0" smtClean="0"/>
              <a:t>as ondas nos dão pavor!</a:t>
            </a:r>
          </a:p>
          <a:p>
            <a:r>
              <a:rPr lang="pt-BR" b="1" dirty="0" smtClean="0"/>
              <a:t>O céu se reveste de trevas</a:t>
            </a:r>
            <a:r>
              <a:rPr lang="pt-BR" b="1" dirty="0" smtClean="0"/>
              <a:t>, Não </a:t>
            </a:r>
            <a:r>
              <a:rPr lang="pt-BR" b="1" dirty="0" smtClean="0"/>
              <a:t>temos um Salvador!</a:t>
            </a:r>
          </a:p>
          <a:p>
            <a:r>
              <a:rPr lang="pt-BR" b="1" dirty="0" smtClean="0"/>
              <a:t>Não se te dá que morramos</a:t>
            </a:r>
            <a:r>
              <a:rPr lang="pt-BR" b="1" dirty="0" smtClean="0"/>
              <a:t>? Podes </a:t>
            </a:r>
            <a:r>
              <a:rPr lang="pt-BR" b="1" dirty="0" smtClean="0"/>
              <a:t>assim dormir?</a:t>
            </a:r>
          </a:p>
          <a:p>
            <a:r>
              <a:rPr lang="pt-BR" b="1" dirty="0" smtClean="0"/>
              <a:t>Se a cada momento nos </a:t>
            </a:r>
            <a:r>
              <a:rPr lang="pt-BR" b="1" dirty="0" smtClean="0"/>
              <a:t>vemos, Já </a:t>
            </a:r>
            <a:r>
              <a:rPr lang="pt-BR" b="1" dirty="0" smtClean="0"/>
              <a:t>prestes a submergir?</a:t>
            </a:r>
          </a:p>
          <a:p>
            <a:endParaRPr lang="pt-BR" b="1" dirty="0" smtClean="0"/>
          </a:p>
          <a:p>
            <a:r>
              <a:rPr lang="pt-BR" b="1" dirty="0" smtClean="0">
                <a:solidFill>
                  <a:srgbClr val="FF0000"/>
                </a:solidFill>
              </a:rPr>
              <a:t>Coro:</a:t>
            </a:r>
          </a:p>
          <a:p>
            <a:r>
              <a:rPr lang="pt-BR" b="1" dirty="0" smtClean="0">
                <a:solidFill>
                  <a:srgbClr val="FF0000"/>
                </a:solidFill>
              </a:rPr>
              <a:t>“As ondas atendem ao meu mandar: </a:t>
            </a:r>
            <a:r>
              <a:rPr lang="pt-BR" b="1" dirty="0" smtClean="0">
                <a:solidFill>
                  <a:srgbClr val="FF0000"/>
                </a:solidFill>
              </a:rPr>
              <a:t> Sossegai! Seja </a:t>
            </a:r>
            <a:r>
              <a:rPr lang="pt-BR" b="1" dirty="0" smtClean="0">
                <a:solidFill>
                  <a:srgbClr val="FF0000"/>
                </a:solidFill>
              </a:rPr>
              <a:t>o encapelado mar</a:t>
            </a:r>
            <a:r>
              <a:rPr lang="pt-BR" b="1" dirty="0" smtClean="0">
                <a:solidFill>
                  <a:srgbClr val="FF0000"/>
                </a:solidFill>
              </a:rPr>
              <a:t>,</a:t>
            </a:r>
          </a:p>
          <a:p>
            <a:r>
              <a:rPr lang="pt-BR" b="1" dirty="0" smtClean="0">
                <a:solidFill>
                  <a:srgbClr val="FF0000"/>
                </a:solidFill>
              </a:rPr>
              <a:t> A </a:t>
            </a:r>
            <a:r>
              <a:rPr lang="pt-BR" b="1" dirty="0" smtClean="0">
                <a:solidFill>
                  <a:srgbClr val="FF0000"/>
                </a:solidFill>
              </a:rPr>
              <a:t>ira dos, homens o gênio do mal</a:t>
            </a:r>
            <a:r>
              <a:rPr lang="pt-BR" b="1" dirty="0" smtClean="0">
                <a:solidFill>
                  <a:srgbClr val="FF0000"/>
                </a:solidFill>
              </a:rPr>
              <a:t>; Tais </a:t>
            </a:r>
            <a:r>
              <a:rPr lang="pt-BR" b="1" dirty="0" smtClean="0">
                <a:solidFill>
                  <a:srgbClr val="FF0000"/>
                </a:solidFill>
              </a:rPr>
              <a:t>águas não podem a nau tragar,</a:t>
            </a:r>
          </a:p>
          <a:p>
            <a:r>
              <a:rPr lang="pt-BR" b="1" dirty="0" smtClean="0">
                <a:solidFill>
                  <a:srgbClr val="FF0000"/>
                </a:solidFill>
              </a:rPr>
              <a:t>Que leva o Senhor, Rei dos céus e mar</a:t>
            </a:r>
            <a:r>
              <a:rPr lang="pt-BR" b="1" dirty="0" smtClean="0">
                <a:solidFill>
                  <a:srgbClr val="FF0000"/>
                </a:solidFill>
              </a:rPr>
              <a:t>! Pois </a:t>
            </a:r>
            <a:r>
              <a:rPr lang="pt-BR" b="1" dirty="0" smtClean="0">
                <a:solidFill>
                  <a:srgbClr val="FF0000"/>
                </a:solidFill>
              </a:rPr>
              <a:t>todos ouvem o meu mandar:</a:t>
            </a:r>
          </a:p>
          <a:p>
            <a:r>
              <a:rPr lang="pt-BR" b="1" dirty="0" smtClean="0">
                <a:solidFill>
                  <a:srgbClr val="FF0000"/>
                </a:solidFill>
              </a:rPr>
              <a:t>Sossegai! Sossegai</a:t>
            </a:r>
            <a:r>
              <a:rPr lang="pt-BR" b="1" dirty="0" smtClean="0">
                <a:solidFill>
                  <a:srgbClr val="FF0000"/>
                </a:solidFill>
              </a:rPr>
              <a:t>! Convosco </a:t>
            </a:r>
            <a:r>
              <a:rPr lang="pt-BR" b="1" dirty="0" smtClean="0">
                <a:solidFill>
                  <a:srgbClr val="FF0000"/>
                </a:solidFill>
              </a:rPr>
              <a:t>estou para vos salvar</a:t>
            </a:r>
            <a:r>
              <a:rPr lang="pt-BR" b="1" dirty="0" smtClean="0">
                <a:solidFill>
                  <a:srgbClr val="FF0000"/>
                </a:solidFill>
              </a:rPr>
              <a:t>; Sossegai</a:t>
            </a:r>
            <a:r>
              <a:rPr lang="pt-BR" b="1" dirty="0" smtClean="0">
                <a:solidFill>
                  <a:srgbClr val="FF0000"/>
                </a:solidFill>
              </a:rPr>
              <a:t>!”</a:t>
            </a:r>
          </a:p>
          <a:p>
            <a:endParaRPr lang="pt-BR" b="1" dirty="0" smtClean="0"/>
          </a:p>
          <a:p>
            <a:r>
              <a:rPr lang="pt-BR" b="1" dirty="0" smtClean="0"/>
              <a:t>Mestre, tão grande </a:t>
            </a:r>
            <a:r>
              <a:rPr lang="pt-BR" b="1" dirty="0" smtClean="0"/>
              <a:t>tristeza, Me </a:t>
            </a:r>
            <a:r>
              <a:rPr lang="pt-BR" b="1" dirty="0" smtClean="0"/>
              <a:t>quer hoje consumir!</a:t>
            </a:r>
          </a:p>
          <a:p>
            <a:r>
              <a:rPr lang="pt-BR" b="1" dirty="0" smtClean="0"/>
              <a:t>Na dor que perturba minha </a:t>
            </a:r>
            <a:r>
              <a:rPr lang="pt-BR" b="1" dirty="0" smtClean="0"/>
              <a:t>alma, Te </a:t>
            </a:r>
            <a:r>
              <a:rPr lang="pt-BR" b="1" dirty="0" smtClean="0"/>
              <a:t>imploro: “Vem me acudir!”</a:t>
            </a:r>
          </a:p>
          <a:p>
            <a:r>
              <a:rPr lang="pt-BR" b="1" dirty="0" smtClean="0"/>
              <a:t>De ondas do mal que me encobrem</a:t>
            </a:r>
            <a:r>
              <a:rPr lang="pt-BR" b="1" dirty="0" smtClean="0"/>
              <a:t>, Quem </a:t>
            </a:r>
            <a:r>
              <a:rPr lang="pt-BR" b="1" dirty="0" smtClean="0"/>
              <a:t>me virá valer?</a:t>
            </a:r>
          </a:p>
          <a:p>
            <a:r>
              <a:rPr lang="pt-BR" b="1" dirty="0" smtClean="0"/>
              <a:t>Não tardes, não tardes, bom Mestre</a:t>
            </a:r>
            <a:r>
              <a:rPr lang="pt-BR" b="1" dirty="0" smtClean="0"/>
              <a:t>, Estou </a:t>
            </a:r>
            <a:r>
              <a:rPr lang="pt-BR" b="1" dirty="0" smtClean="0"/>
              <a:t>quase a perecer!</a:t>
            </a:r>
          </a:p>
          <a:p>
            <a:endParaRPr lang="pt-BR" b="1" dirty="0" smtClean="0"/>
          </a:p>
          <a:p>
            <a:r>
              <a:rPr lang="pt-BR" b="1" dirty="0" smtClean="0"/>
              <a:t>Mestre chegou a bonança</a:t>
            </a:r>
            <a:r>
              <a:rPr lang="pt-BR" b="1" dirty="0" smtClean="0"/>
              <a:t>; Em </a:t>
            </a:r>
            <a:r>
              <a:rPr lang="pt-BR" b="1" dirty="0" smtClean="0"/>
              <a:t>paz vejo o céu e o mar!</a:t>
            </a:r>
          </a:p>
          <a:p>
            <a:r>
              <a:rPr lang="pt-BR" b="1" dirty="0" smtClean="0"/>
              <a:t>O meu coração goza </a:t>
            </a:r>
            <a:r>
              <a:rPr lang="pt-BR" b="1" dirty="0" smtClean="0"/>
              <a:t>calma, Que </a:t>
            </a:r>
            <a:r>
              <a:rPr lang="pt-BR" b="1" dirty="0" smtClean="0"/>
              <a:t>não poderá findar.</a:t>
            </a:r>
          </a:p>
          <a:p>
            <a:r>
              <a:rPr lang="pt-BR" b="1" dirty="0" smtClean="0"/>
              <a:t>Firme, ao teu lado, ó Mestre</a:t>
            </a:r>
            <a:r>
              <a:rPr lang="pt-BR" b="1" dirty="0" smtClean="0"/>
              <a:t>, Dono </a:t>
            </a:r>
            <a:r>
              <a:rPr lang="pt-BR" b="1" dirty="0" smtClean="0"/>
              <a:t>da terra e céu,</a:t>
            </a:r>
          </a:p>
          <a:p>
            <a:r>
              <a:rPr lang="pt-BR" b="1" dirty="0" smtClean="0"/>
              <a:t>Eu hei de chegar, bem seguro</a:t>
            </a:r>
            <a:r>
              <a:rPr lang="pt-BR" b="1" dirty="0" smtClean="0"/>
              <a:t>, Ao </a:t>
            </a:r>
            <a:r>
              <a:rPr lang="pt-BR" b="1" dirty="0" smtClean="0"/>
              <a:t>porto, destino meu.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228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Mestre, o Mar Se Revolta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Ó Mestre, o mar se revolta</dc:title>
  <dc:creator>mary</dc:creator>
  <cp:lastModifiedBy>mary</cp:lastModifiedBy>
  <cp:revision>8</cp:revision>
  <dcterms:created xsi:type="dcterms:W3CDTF">2018-07-25T17:38:56Z</dcterms:created>
  <dcterms:modified xsi:type="dcterms:W3CDTF">2022-07-07T19:42:18Z</dcterms:modified>
</cp:coreProperties>
</file>