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2E8E-AE7B-4808-9E0E-9426E091B3DD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8E640-2DBF-4677-BC62-CA9CF15C69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s eu sei em quem tenho cr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128792" cy="36004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Mas eu sei em quem tenho crido</a:t>
            </a:r>
            <a:endParaRPr lang="pt-BR" b="1" dirty="0"/>
          </a:p>
        </p:txBody>
      </p:sp>
      <p:sp>
        <p:nvSpPr>
          <p:cNvPr id="4" name="Rectangle 3"/>
          <p:cNvSpPr/>
          <p:nvPr/>
        </p:nvSpPr>
        <p:spPr>
          <a:xfrm>
            <a:off x="1763688" y="692696"/>
            <a:ext cx="54726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sei por que de Deus o amor a mim se revelou,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razão o Salvador na cruz me resgatou.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Mas eu sei em quem tenho crido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 estou </a:t>
            </a:r>
            <a:r>
              <a:rPr lang="pt-BR" b="1" dirty="0" smtClean="0">
                <a:solidFill>
                  <a:srgbClr val="FF0000"/>
                </a:solidFill>
              </a:rPr>
              <a:t>seguro </a:t>
            </a:r>
            <a:r>
              <a:rPr lang="pt-BR" b="1" dirty="0" smtClean="0">
                <a:solidFill>
                  <a:srgbClr val="FF0000"/>
                </a:solidFill>
              </a:rPr>
              <a:t>que é poderoso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Pra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guardar bem o meu tesouro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Até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o dia final.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Ignoro como o Espírito me convenceu do mal,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Mostrou-me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o Salvador, o Verbo divinal.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sei o que de mal ou bem é destinado a mim,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bons ou tristes dias vêm até da vida o fim.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quando vem Jesus, não sei, se breve ou tarde vem,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sei que meu Senhor virá na glória que ele tem.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Mas eu sei em quem tenho crido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sei em quem tenho crido</dc:title>
  <dc:creator>mary</dc:creator>
  <cp:lastModifiedBy>mary</cp:lastModifiedBy>
  <cp:revision>7</cp:revision>
  <dcterms:created xsi:type="dcterms:W3CDTF">2018-07-11T01:10:51Z</dcterms:created>
  <dcterms:modified xsi:type="dcterms:W3CDTF">2022-07-01T16:10:49Z</dcterms:modified>
</cp:coreProperties>
</file>