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C0418-D264-4E8D-8085-34C7ACD320C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B793D-0E19-4204-95B8-0E6F0BAE55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kin Dekat Tu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404664"/>
            <a:ext cx="4320480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Makin </a:t>
            </a:r>
            <a:r>
              <a:rPr lang="en-US" b="1" dirty="0" err="1" smtClean="0"/>
              <a:t>Dekat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4464496" cy="36724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Mu,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Walaupun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mengangkatku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laguku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Buatlah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tampak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jelas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tampak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jelas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Menghimbau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Makin Dekat Tuhan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 Dekat Tuhan </dc:title>
  <dc:creator>mary</dc:creator>
  <cp:lastModifiedBy>mary</cp:lastModifiedBy>
  <cp:revision>8</cp:revision>
  <dcterms:created xsi:type="dcterms:W3CDTF">2018-07-07T21:18:05Z</dcterms:created>
  <dcterms:modified xsi:type="dcterms:W3CDTF">2018-07-10T20:50:46Z</dcterms:modified>
</cp:coreProperties>
</file>