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4B8E2-5F3B-4C10-BCE8-687B79B81215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FD13-2C53-42F2-9147-4E992E5F40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4B8E2-5F3B-4C10-BCE8-687B79B81215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FD13-2C53-42F2-9147-4E992E5F40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4B8E2-5F3B-4C10-BCE8-687B79B81215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FD13-2C53-42F2-9147-4E992E5F40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4B8E2-5F3B-4C10-BCE8-687B79B81215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FD13-2C53-42F2-9147-4E992E5F40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4B8E2-5F3B-4C10-BCE8-687B79B81215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FD13-2C53-42F2-9147-4E992E5F40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4B8E2-5F3B-4C10-BCE8-687B79B81215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FD13-2C53-42F2-9147-4E992E5F40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4B8E2-5F3B-4C10-BCE8-687B79B81215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FD13-2C53-42F2-9147-4E992E5F40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4B8E2-5F3B-4C10-BCE8-687B79B81215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FD13-2C53-42F2-9147-4E992E5F40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4B8E2-5F3B-4C10-BCE8-687B79B81215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FD13-2C53-42F2-9147-4E992E5F40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4B8E2-5F3B-4C10-BCE8-687B79B81215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FD13-2C53-42F2-9147-4E992E5F40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4B8E2-5F3B-4C10-BCE8-687B79B81215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FD13-2C53-42F2-9147-4E992E5F40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4B8E2-5F3B-4C10-BCE8-687B79B81215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5FD13-2C53-42F2-9147-4E992E5F40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is perto quero es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260648"/>
            <a:ext cx="5184576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Mais</a:t>
            </a:r>
            <a:r>
              <a:rPr lang="en-US" b="1" dirty="0" smtClean="0"/>
              <a:t> </a:t>
            </a:r>
            <a:r>
              <a:rPr lang="en-US" b="1" dirty="0" err="1" smtClean="0"/>
              <a:t>perto</a:t>
            </a:r>
            <a:r>
              <a:rPr lang="en-US" b="1" dirty="0" smtClean="0"/>
              <a:t> </a:t>
            </a:r>
            <a:r>
              <a:rPr lang="en-US" b="1" dirty="0" err="1" smtClean="0"/>
              <a:t>quero</a:t>
            </a:r>
            <a:r>
              <a:rPr lang="en-US" b="1" dirty="0" smtClean="0"/>
              <a:t> </a:t>
            </a:r>
            <a:r>
              <a:rPr lang="en-US" b="1" dirty="0" err="1" smtClean="0"/>
              <a:t>estar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6624736" cy="5544616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 perto quero estar   Meu Deus, de ti                                                  Ainda que seja a dor   Que me una a ti,   Sempre hei de suplicar  Mais perto quero estar   Mais perto quero estar   Meu Deus, de ti!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Andando triste   Aqui na solidão                                                                  Paz e descanso a mim   Teus braços dão  Nas trevas vou sonhar     Mais perto quero estar   Mais perto quero estar  Meu Deus, de ti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Minh'alma cantará a ti, Senhor!   E em Betel alçará                         Padrão de amor  Eu sempre hei de </a:t>
            </a:r>
            <a:r>
              <a:rPr lang="pt-BR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rogar                                                 Mais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perto quero estar  Mais perto quero estar  Meu Deus, de ti!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quando Cristo, enfim   Me vier chamar                                             Nos céus, com serafins   Irei morar                                                    Então me alegrarei  Perto de ti, meu Rei  Meu Rei, Meu Deus, de ti!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138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Mais perto quero estar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Mais perto quero estar </dc:title>
  <dc:creator>mary</dc:creator>
  <cp:lastModifiedBy>mary</cp:lastModifiedBy>
  <cp:revision>8</cp:revision>
  <dcterms:created xsi:type="dcterms:W3CDTF">2018-07-07T19:35:15Z</dcterms:created>
  <dcterms:modified xsi:type="dcterms:W3CDTF">2018-07-07T21:01:53Z</dcterms:modified>
</cp:coreProperties>
</file>