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2732C-9552-4E82-83B0-8A6C73FB19EA}" type="datetimeFigureOut">
              <a:rPr lang="en-US" smtClean="0"/>
              <a:pPr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ABBB6-1C83-458C-8D9C-F23E7C7C6E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 aproape Doamne,catre T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12879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Mai </a:t>
            </a:r>
            <a:r>
              <a:rPr lang="en-US" b="1" dirty="0" err="1" smtClean="0"/>
              <a:t>aproape</a:t>
            </a:r>
            <a:r>
              <a:rPr lang="en-US" b="1" dirty="0" smtClean="0"/>
              <a:t> </a:t>
            </a:r>
            <a:r>
              <a:rPr lang="en-US" b="1" dirty="0" err="1" smtClean="0"/>
              <a:t>Doamne</a:t>
            </a:r>
            <a:r>
              <a:rPr lang="en-US" b="1" dirty="0" smtClean="0"/>
              <a:t>, </a:t>
            </a:r>
            <a:r>
              <a:rPr lang="en-US" b="1" dirty="0" err="1" smtClean="0"/>
              <a:t>catre</a:t>
            </a:r>
            <a:r>
              <a:rPr lang="en-US" b="1" dirty="0" smtClean="0"/>
              <a:t> </a:t>
            </a:r>
            <a:r>
              <a:rPr lang="en-US" b="1" dirty="0" smtClean="0"/>
              <a:t>Tine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4968552" cy="4608512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aproape, Doamne, către Tine,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Deşi e grea crucea pentru mine,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Totuşi cântarea mea este totdeauna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aproape Doamne, către Tine.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Când soarele-apune, singur fiind,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piatră-mi plec capul cel ostenit.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visul meu şi-atunci,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ajung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aproape Doamne, către Tine.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Iar după vis vine dimineaţa,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Atunci eu cu ulei unge-voi piatra.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Şi-aşa şi prin necaz, spre Tin' eu sunt atras,</a:t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aproape Doamne, către Tine.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Mai aproape Doamne, catre Tine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LÂNGĂ TINE, DOAMNE</dc:title>
  <dc:creator>mary</dc:creator>
  <cp:lastModifiedBy>mary</cp:lastModifiedBy>
  <cp:revision>11</cp:revision>
  <dcterms:created xsi:type="dcterms:W3CDTF">2018-07-09T20:39:01Z</dcterms:created>
  <dcterms:modified xsi:type="dcterms:W3CDTF">2018-07-10T17:52:58Z</dcterms:modified>
</cp:coreProperties>
</file>