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9E5FF-51B6-463C-8060-B7DDADDAB52D}" type="datetimeFigureOut">
              <a:rPr lang="en-US" smtClean="0"/>
              <a:pPr/>
              <a:t>7/26/2018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5388A-C63F-4AC1-82DA-D3B9EFF8EE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9E5FF-51B6-463C-8060-B7DDADDAB52D}" type="datetimeFigureOut">
              <a:rPr lang="en-US" smtClean="0"/>
              <a:pPr/>
              <a:t>7/26/2018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5388A-C63F-4AC1-82DA-D3B9EFF8EE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9E5FF-51B6-463C-8060-B7DDADDAB52D}" type="datetimeFigureOut">
              <a:rPr lang="en-US" smtClean="0"/>
              <a:pPr/>
              <a:t>7/26/2018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5388A-C63F-4AC1-82DA-D3B9EFF8EE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9E5FF-51B6-463C-8060-B7DDADDAB52D}" type="datetimeFigureOut">
              <a:rPr lang="en-US" smtClean="0"/>
              <a:pPr/>
              <a:t>7/26/2018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5388A-C63F-4AC1-82DA-D3B9EFF8EE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9E5FF-51B6-463C-8060-B7DDADDAB52D}" type="datetimeFigureOut">
              <a:rPr lang="en-US" smtClean="0"/>
              <a:pPr/>
              <a:t>7/26/2018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5388A-C63F-4AC1-82DA-D3B9EFF8EE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9E5FF-51B6-463C-8060-B7DDADDAB52D}" type="datetimeFigureOut">
              <a:rPr lang="en-US" smtClean="0"/>
              <a:pPr/>
              <a:t>7/26/2018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5388A-C63F-4AC1-82DA-D3B9EFF8EE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9E5FF-51B6-463C-8060-B7DDADDAB52D}" type="datetimeFigureOut">
              <a:rPr lang="en-US" smtClean="0"/>
              <a:pPr/>
              <a:t>7/26/2018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5388A-C63F-4AC1-82DA-D3B9EFF8EE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9E5FF-51B6-463C-8060-B7DDADDAB52D}" type="datetimeFigureOut">
              <a:rPr lang="en-US" smtClean="0"/>
              <a:pPr/>
              <a:t>7/26/2018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5388A-C63F-4AC1-82DA-D3B9EFF8EE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9E5FF-51B6-463C-8060-B7DDADDAB52D}" type="datetimeFigureOut">
              <a:rPr lang="en-US" smtClean="0"/>
              <a:pPr/>
              <a:t>7/26/2018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5388A-C63F-4AC1-82DA-D3B9EFF8EE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9E5FF-51B6-463C-8060-B7DDADDAB52D}" type="datetimeFigureOut">
              <a:rPr lang="en-US" smtClean="0"/>
              <a:pPr/>
              <a:t>7/26/2018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5388A-C63F-4AC1-82DA-D3B9EFF8EE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9E5FF-51B6-463C-8060-B7DDADDAB52D}" type="datetimeFigureOut">
              <a:rPr lang="en-US" smtClean="0"/>
              <a:pPr/>
              <a:t>7/26/2018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5388A-C63F-4AC1-82DA-D3B9EFF8EE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9E5FF-51B6-463C-8060-B7DDADDAB52D}" type="datetimeFigureOut">
              <a:rPr lang="en-US" smtClean="0"/>
              <a:pPr/>
              <a:t>7/27/2018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65388A-C63F-4AC1-82DA-D3B9EFF8EEE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ll Hail The Power Of Jesus' Name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oores dad a Cristo el Re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188640"/>
            <a:ext cx="5688632" cy="506487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Loores dad a Cristo el Rey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7544" y="1124744"/>
            <a:ext cx="554461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Loores dad a Cristo el Rey, </a:t>
            </a:r>
            <a:r>
              <a:rPr lang="es-ES" b="1" dirty="0" smtClean="0">
                <a:solidFill>
                  <a:schemeClr val="bg1"/>
                </a:solidFill>
              </a:rPr>
              <a:t> Suprema </a:t>
            </a:r>
            <a:r>
              <a:rPr lang="es-ES" b="1" dirty="0" smtClean="0">
                <a:solidFill>
                  <a:schemeClr val="bg1"/>
                </a:solidFill>
              </a:rPr>
              <a:t>potestad; </a:t>
            </a:r>
            <a:r>
              <a:rPr lang="es-ES" b="1" dirty="0" smtClean="0">
                <a:solidFill>
                  <a:schemeClr val="bg1"/>
                </a:solidFill>
              </a:rPr>
              <a:t>                  De </a:t>
            </a:r>
            <a:r>
              <a:rPr lang="es-ES" b="1" dirty="0" smtClean="0">
                <a:solidFill>
                  <a:schemeClr val="bg1"/>
                </a:solidFill>
              </a:rPr>
              <a:t>su divino amor la ley, </a:t>
            </a:r>
            <a:r>
              <a:rPr lang="es-ES" b="1" dirty="0" smtClean="0">
                <a:solidFill>
                  <a:schemeClr val="bg1"/>
                </a:solidFill>
              </a:rPr>
              <a:t> Postrados </a:t>
            </a:r>
            <a:r>
              <a:rPr lang="es-ES" b="1" dirty="0" smtClean="0">
                <a:solidFill>
                  <a:schemeClr val="bg1"/>
                </a:solidFill>
              </a:rPr>
              <a:t>aceptad; </a:t>
            </a:r>
            <a:r>
              <a:rPr lang="es-ES" b="1" dirty="0" smtClean="0">
                <a:solidFill>
                  <a:schemeClr val="bg1"/>
                </a:solidFill>
              </a:rPr>
              <a:t>                       De </a:t>
            </a:r>
            <a:r>
              <a:rPr lang="es-ES" b="1" dirty="0" smtClean="0">
                <a:solidFill>
                  <a:schemeClr val="bg1"/>
                </a:solidFill>
              </a:rPr>
              <a:t>su divino amor la ley, </a:t>
            </a:r>
            <a:r>
              <a:rPr lang="es-ES" b="1" dirty="0" smtClean="0">
                <a:solidFill>
                  <a:schemeClr val="bg1"/>
                </a:solidFill>
              </a:rPr>
              <a:t> Postrados </a:t>
            </a:r>
            <a:r>
              <a:rPr lang="es-ES" b="1" dirty="0" smtClean="0">
                <a:solidFill>
                  <a:schemeClr val="bg1"/>
                </a:solidFill>
              </a:rPr>
              <a:t>aceptad. </a:t>
            </a:r>
          </a:p>
          <a:p>
            <a:endParaRPr lang="es-ES" b="1" dirty="0" smtClean="0">
              <a:solidFill>
                <a:schemeClr val="bg1"/>
              </a:solidFill>
            </a:endParaRPr>
          </a:p>
          <a:p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Vosotros, hijos del gran Rey, </a:t>
            </a:r>
            <a:r>
              <a:rPr lang="es-ES" b="1" dirty="0" smtClean="0">
                <a:solidFill>
                  <a:schemeClr val="bg1"/>
                </a:solidFill>
              </a:rPr>
              <a:t> Ovejas </a:t>
            </a:r>
            <a:r>
              <a:rPr lang="es-ES" b="1" dirty="0" smtClean="0">
                <a:solidFill>
                  <a:schemeClr val="bg1"/>
                </a:solidFill>
              </a:rPr>
              <a:t>de la grey; </a:t>
            </a:r>
            <a:r>
              <a:rPr lang="es-ES" b="1" dirty="0" smtClean="0">
                <a:solidFill>
                  <a:schemeClr val="bg1"/>
                </a:solidFill>
              </a:rPr>
              <a:t>                 Loores </a:t>
            </a:r>
            <a:r>
              <a:rPr lang="es-ES" b="1" dirty="0" smtClean="0">
                <a:solidFill>
                  <a:schemeClr val="bg1"/>
                </a:solidFill>
              </a:rPr>
              <a:t>dad a Emanuel, </a:t>
            </a:r>
            <a:r>
              <a:rPr lang="es-ES" b="1" dirty="0" smtClean="0">
                <a:solidFill>
                  <a:schemeClr val="bg1"/>
                </a:solidFill>
              </a:rPr>
              <a:t> Y </a:t>
            </a:r>
            <a:r>
              <a:rPr lang="es-ES" b="1" dirty="0" smtClean="0">
                <a:solidFill>
                  <a:schemeClr val="bg1"/>
                </a:solidFill>
              </a:rPr>
              <a:t>proclamadle </a:t>
            </a:r>
            <a:r>
              <a:rPr lang="es-ES" b="1" dirty="0" smtClean="0">
                <a:solidFill>
                  <a:schemeClr val="bg1"/>
                </a:solidFill>
              </a:rPr>
              <a:t> Rey</a:t>
            </a:r>
            <a:r>
              <a:rPr lang="es-ES" b="1" dirty="0" smtClean="0">
                <a:solidFill>
                  <a:schemeClr val="bg1"/>
                </a:solidFill>
              </a:rPr>
              <a:t>; </a:t>
            </a:r>
            <a:r>
              <a:rPr lang="es-ES" b="1" dirty="0" smtClean="0">
                <a:solidFill>
                  <a:schemeClr val="bg1"/>
                </a:solidFill>
              </a:rPr>
              <a:t>                        Loores </a:t>
            </a:r>
            <a:r>
              <a:rPr lang="es-ES" b="1" dirty="0" smtClean="0">
                <a:solidFill>
                  <a:schemeClr val="bg1"/>
                </a:solidFill>
              </a:rPr>
              <a:t>dad a Emanuel</a:t>
            </a:r>
            <a:r>
              <a:rPr lang="es-ES" b="1" dirty="0" smtClean="0">
                <a:solidFill>
                  <a:schemeClr val="bg1"/>
                </a:solidFill>
              </a:rPr>
              <a:t>,  </a:t>
            </a:r>
            <a:r>
              <a:rPr lang="es-ES" b="1" dirty="0" smtClean="0">
                <a:solidFill>
                  <a:schemeClr val="bg1"/>
                </a:solidFill>
              </a:rPr>
              <a:t>Y proclamadle </a:t>
            </a:r>
            <a:r>
              <a:rPr lang="es-ES" b="1" dirty="0" smtClean="0">
                <a:solidFill>
                  <a:schemeClr val="bg1"/>
                </a:solidFill>
              </a:rPr>
              <a:t> Rey</a:t>
            </a:r>
            <a:r>
              <a:rPr lang="es-ES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 </a:t>
            </a:r>
            <a:endParaRPr lang="es-ES" b="1" dirty="0" smtClean="0">
              <a:solidFill>
                <a:schemeClr val="bg1"/>
              </a:solidFill>
            </a:endParaRPr>
          </a:p>
          <a:p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Gentiles</a:t>
            </a:r>
            <a:r>
              <a:rPr lang="es-ES" b="1" dirty="0" smtClean="0">
                <a:solidFill>
                  <a:schemeClr val="bg1"/>
                </a:solidFill>
              </a:rPr>
              <a:t>, que por gracia de El Gozáis de libertad</a:t>
            </a:r>
            <a:r>
              <a:rPr lang="es-ES" b="1" dirty="0" smtClean="0">
                <a:solidFill>
                  <a:schemeClr val="bg1"/>
                </a:solidFill>
              </a:rPr>
              <a:t>,                Al </a:t>
            </a:r>
            <a:r>
              <a:rPr lang="es-ES" b="1" dirty="0" smtClean="0">
                <a:solidFill>
                  <a:schemeClr val="bg1"/>
                </a:solidFill>
              </a:rPr>
              <a:t>que de vuestro ajenjo y hiel Os libra, hoy load. </a:t>
            </a:r>
            <a:r>
              <a:rPr lang="es-ES" b="1" dirty="0" smtClean="0">
                <a:solidFill>
                  <a:schemeClr val="bg1"/>
                </a:solidFill>
              </a:rPr>
              <a:t>             Al </a:t>
            </a:r>
            <a:r>
              <a:rPr lang="es-ES" b="1" dirty="0" smtClean="0">
                <a:solidFill>
                  <a:schemeClr val="bg1"/>
                </a:solidFill>
              </a:rPr>
              <a:t>que de vuestro ajenjo y hiel Os libra, hoy load. </a:t>
            </a:r>
            <a:endParaRPr lang="es-ES" b="1" dirty="0" smtClean="0">
              <a:solidFill>
                <a:schemeClr val="bg1"/>
              </a:solidFill>
            </a:endParaRPr>
          </a:p>
          <a:p>
            <a:endParaRPr lang="es-ES" b="1" dirty="0" smtClean="0">
              <a:solidFill>
                <a:schemeClr val="bg1"/>
              </a:solidFill>
            </a:endParaRPr>
          </a:p>
          <a:p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Dios quiera que con los que están Del trono en derredor</a:t>
            </a:r>
            <a:r>
              <a:rPr lang="es-ES" b="1" dirty="0" smtClean="0">
                <a:solidFill>
                  <a:schemeClr val="bg1"/>
                </a:solidFill>
              </a:rPr>
              <a:t>, Cantemos </a:t>
            </a:r>
            <a:r>
              <a:rPr lang="es-ES" b="1" dirty="0" smtClean="0">
                <a:solidFill>
                  <a:schemeClr val="bg1"/>
                </a:solidFill>
              </a:rPr>
              <a:t>por la eternidad </a:t>
            </a:r>
            <a:r>
              <a:rPr lang="es-ES" b="1" dirty="0" smtClean="0">
                <a:solidFill>
                  <a:schemeClr val="bg1"/>
                </a:solidFill>
              </a:rPr>
              <a:t> A </a:t>
            </a:r>
            <a:r>
              <a:rPr lang="es-ES" b="1" dirty="0" smtClean="0">
                <a:solidFill>
                  <a:schemeClr val="bg1"/>
                </a:solidFill>
              </a:rPr>
              <a:t>Cristo el Salvador; </a:t>
            </a:r>
            <a:r>
              <a:rPr lang="es-ES" b="1" dirty="0" smtClean="0">
                <a:solidFill>
                  <a:schemeClr val="bg1"/>
                </a:solidFill>
              </a:rPr>
              <a:t>      Cantemos </a:t>
            </a:r>
            <a:r>
              <a:rPr lang="es-ES" b="1" dirty="0" smtClean="0">
                <a:solidFill>
                  <a:schemeClr val="bg1"/>
                </a:solidFill>
              </a:rPr>
              <a:t>por la eternidad </a:t>
            </a:r>
            <a:r>
              <a:rPr lang="es-ES" b="1" dirty="0" smtClean="0">
                <a:solidFill>
                  <a:schemeClr val="bg1"/>
                </a:solidFill>
              </a:rPr>
              <a:t> A </a:t>
            </a:r>
            <a:r>
              <a:rPr lang="es-ES" b="1" dirty="0" smtClean="0">
                <a:solidFill>
                  <a:schemeClr val="bg1"/>
                </a:solidFill>
              </a:rPr>
              <a:t>Cristo el Salvador</a:t>
            </a:r>
            <a:r>
              <a:rPr lang="es-ES" b="1" dirty="0" smtClean="0">
                <a:solidFill>
                  <a:schemeClr val="bg1"/>
                </a:solidFill>
              </a:rPr>
              <a:t>. 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134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Loores dad a Cristo el Rey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Loores dad a Cristo el Rey</dc:title>
  <dc:creator>mary</dc:creator>
  <cp:lastModifiedBy>mary</cp:lastModifiedBy>
  <cp:revision>3</cp:revision>
  <dcterms:created xsi:type="dcterms:W3CDTF">2018-07-26T16:52:25Z</dcterms:created>
  <dcterms:modified xsi:type="dcterms:W3CDTF">2018-07-27T04:08:46Z</dcterms:modified>
</cp:coreProperties>
</file>