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122A-5AAF-4B47-88CC-57A81C77B4AE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F07-1DC4-4421-8C9D-686CB815B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122A-5AAF-4B47-88CC-57A81C77B4AE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F07-1DC4-4421-8C9D-686CB815B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122A-5AAF-4B47-88CC-57A81C77B4AE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F07-1DC4-4421-8C9D-686CB815B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122A-5AAF-4B47-88CC-57A81C77B4AE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F07-1DC4-4421-8C9D-686CB815B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122A-5AAF-4B47-88CC-57A81C77B4AE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F07-1DC4-4421-8C9D-686CB815B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122A-5AAF-4B47-88CC-57A81C77B4AE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F07-1DC4-4421-8C9D-686CB815B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122A-5AAF-4B47-88CC-57A81C77B4AE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F07-1DC4-4421-8C9D-686CB815B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122A-5AAF-4B47-88CC-57A81C77B4AE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F07-1DC4-4421-8C9D-686CB815B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122A-5AAF-4B47-88CC-57A81C77B4AE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F07-1DC4-4421-8C9D-686CB815B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122A-5AAF-4B47-88CC-57A81C77B4AE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F07-1DC4-4421-8C9D-686CB815B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122A-5AAF-4B47-88CC-57A81C77B4AE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F07-1DC4-4421-8C9D-686CB815BE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122A-5AAF-4B47-88CC-57A81C77B4AE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8F07-1DC4-4421-8C9D-686CB815BE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here Is Power In The Blood.jpg"/>
          <p:cNvPicPr>
            <a:picLocks noChangeAspect="1"/>
          </p:cNvPicPr>
          <p:nvPr userDrawn="1"/>
        </p:nvPicPr>
        <p:blipFill>
          <a:blip r:embed="rId14" cstate="print">
            <a:lum bright="8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 force est dans le sang du Chri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0"/>
            <a:ext cx="6624736" cy="506487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La force est dans le sang du Christ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7376864" cy="5976664"/>
          </a:xfrm>
        </p:spPr>
        <p:txBody>
          <a:bodyPr>
            <a:noAutofit/>
          </a:bodyPr>
          <a:lstStyle/>
          <a:p>
            <a:pPr algn="l"/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Veux-tu briser du péché le pouvoir ? La force est en Christ (x2)</a:t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 dans ton cœur, tu veux le recevoir La force est dans le Sang de Christ</a:t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800" b="1" dirty="0" err="1" smtClean="0">
                <a:solidFill>
                  <a:srgbClr val="FF0000"/>
                </a:solidFill>
              </a:rPr>
              <a:t>Ref</a:t>
            </a:r>
            <a:r>
              <a:rPr lang="fr-FR" sz="1800" b="1" dirty="0" smtClean="0">
                <a:solidFill>
                  <a:srgbClr val="FF0000"/>
                </a:solidFill>
              </a:rPr>
              <a:t>. :</a:t>
            </a:r>
            <a:br>
              <a:rPr lang="fr-FR" sz="1800" b="1" dirty="0" smtClean="0">
                <a:solidFill>
                  <a:srgbClr val="FF0000"/>
                </a:solidFill>
              </a:rPr>
            </a:br>
            <a:r>
              <a:rPr lang="fr-FR" sz="1800" b="1" dirty="0" smtClean="0">
                <a:solidFill>
                  <a:srgbClr val="FF0000"/>
                </a:solidFill>
              </a:rPr>
              <a:t>Je suis fort, fort ; Oui, plus que vainqueur</a:t>
            </a:r>
            <a:br>
              <a:rPr lang="fr-FR" sz="1800" b="1" dirty="0" smtClean="0">
                <a:solidFill>
                  <a:srgbClr val="FF0000"/>
                </a:solidFill>
              </a:rPr>
            </a:br>
            <a:r>
              <a:rPr lang="fr-FR" sz="1800" b="1" dirty="0" smtClean="0">
                <a:solidFill>
                  <a:srgbClr val="FF0000"/>
                </a:solidFill>
              </a:rPr>
              <a:t>Par le sang de Jésus</a:t>
            </a:r>
            <a:br>
              <a:rPr lang="fr-FR" sz="1800" b="1" dirty="0" smtClean="0">
                <a:solidFill>
                  <a:srgbClr val="FF0000"/>
                </a:solidFill>
              </a:rPr>
            </a:br>
            <a:r>
              <a:rPr lang="fr-FR" sz="1800" b="1" dirty="0" smtClean="0">
                <a:solidFill>
                  <a:srgbClr val="FF0000"/>
                </a:solidFill>
              </a:rPr>
              <a:t>Je suis fort, fort ; Oui, plus que vainqueur</a:t>
            </a:r>
            <a:br>
              <a:rPr lang="fr-FR" sz="1800" b="1" dirty="0" smtClean="0">
                <a:solidFill>
                  <a:srgbClr val="FF0000"/>
                </a:solidFill>
              </a:rPr>
            </a:br>
            <a:r>
              <a:rPr lang="fr-FR" sz="1800" b="1" dirty="0" smtClean="0">
                <a:solidFill>
                  <a:srgbClr val="FF0000"/>
                </a:solidFill>
              </a:rPr>
              <a:t>Par le sang de Jésus, mon Sauveur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fr-F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Veux-tu braver et la mort et l'enfer ? La force est en Christ (x2)</a:t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Jésus d'un mot fait tomber tous les fers La force est dans le Sang de Christ</a:t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Veux-tu marcher toujours pur, triomphant ? La force est en Christ (x2)</a:t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Pour te garder, Jésus est Tout-puissant  La force est dans le Sang de Christ</a:t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r-F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Veux-tu du ciel t'approcher chaque jour ?  La force est en Christ (x2)</a:t>
            </a:r>
            <a:b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Avec Jésus, demeurer pour toujours ?  La force est dans le Sang de Christ !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23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La force est dans le sang du Christ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force est dans le sang du Christ </dc:title>
  <dc:creator>mary</dc:creator>
  <cp:lastModifiedBy>mary</cp:lastModifiedBy>
  <cp:revision>2</cp:revision>
  <dcterms:created xsi:type="dcterms:W3CDTF">2018-07-16T15:52:09Z</dcterms:created>
  <dcterms:modified xsi:type="dcterms:W3CDTF">2018-07-16T18:07:28Z</dcterms:modified>
</cp:coreProperties>
</file>