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3BE7B-3091-4C13-B5A5-8963E9ADD45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F0204-B113-44FD-BB5C-A22F4AD8AE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Tahu Yang Kuperca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5400600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Ku </a:t>
            </a:r>
            <a:r>
              <a:rPr lang="en-US" b="1" dirty="0" err="1" smtClean="0"/>
              <a:t>Tahu</a:t>
            </a:r>
            <a:r>
              <a:rPr lang="en-US" b="1" dirty="0" smtClean="0"/>
              <a:t> Yang </a:t>
            </a:r>
            <a:r>
              <a:rPr lang="en-US" b="1" dirty="0" err="1" smtClean="0"/>
              <a:t>Kupercaya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11560" y="1340768"/>
            <a:ext cx="59046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Ku </a:t>
            </a:r>
            <a:r>
              <a:rPr lang="en-US" b="1" dirty="0" err="1" smtClean="0"/>
              <a:t>tak</a:t>
            </a:r>
            <a:r>
              <a:rPr lang="en-US" b="1" dirty="0" smtClean="0"/>
              <a:t> </a:t>
            </a:r>
            <a:r>
              <a:rPr lang="en-US" b="1" dirty="0" err="1" smtClean="0"/>
              <a:t>mengerti</a:t>
            </a:r>
            <a:r>
              <a:rPr lang="en-US" b="1" dirty="0" smtClean="0"/>
              <a:t> </a:t>
            </a:r>
            <a:r>
              <a:rPr lang="en-US" b="1" dirty="0" err="1" smtClean="0"/>
              <a:t>anugerah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 yang </a:t>
            </a:r>
            <a:r>
              <a:rPr lang="en-US" b="1" dirty="0" err="1" smtClean="0"/>
              <a:t>diperbuatNya</a:t>
            </a:r>
            <a:r>
              <a:rPr lang="en-US" b="1" dirty="0" smtClean="0"/>
              <a:t> </a:t>
            </a:r>
            <a:r>
              <a:rPr lang="en-US" b="1" dirty="0" err="1" smtClean="0"/>
              <a:t>bagiku</a:t>
            </a:r>
            <a:r>
              <a:rPr lang="en-US" b="1" dirty="0" smtClean="0"/>
              <a:t>.</a:t>
            </a:r>
            <a:br>
              <a:rPr lang="en-US" b="1" dirty="0" smtClean="0"/>
            </a:br>
            <a:r>
              <a:rPr lang="en-US" b="1" dirty="0" err="1" smtClean="0"/>
              <a:t>Tak</a:t>
            </a:r>
            <a:r>
              <a:rPr lang="en-US" b="1" dirty="0" smtClean="0"/>
              <a:t> </a:t>
            </a:r>
            <a:r>
              <a:rPr lang="en-US" b="1" dirty="0" err="1" smtClean="0"/>
              <a:t>layak</a:t>
            </a:r>
            <a:r>
              <a:rPr lang="en-US" b="1" dirty="0" smtClean="0"/>
              <a:t>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terima</a:t>
            </a:r>
            <a:r>
              <a:rPr lang="en-US" b="1" dirty="0" smtClean="0"/>
              <a:t> </a:t>
            </a:r>
            <a:r>
              <a:rPr lang="en-US" b="1" dirty="0" err="1" smtClean="0"/>
              <a:t>kasih</a:t>
            </a:r>
            <a:r>
              <a:rPr lang="en-US" b="1" dirty="0" smtClean="0"/>
              <a:t> </a:t>
            </a:r>
            <a:r>
              <a:rPr lang="en-US" b="1" dirty="0" err="1" smtClean="0"/>
              <a:t>Kristus</a:t>
            </a:r>
            <a:r>
              <a:rPr lang="en-US" b="1" dirty="0" smtClean="0"/>
              <a:t>, </a:t>
            </a:r>
            <a:r>
              <a:rPr lang="en-US" b="1" dirty="0" err="1" smtClean="0"/>
              <a:t>tebus</a:t>
            </a:r>
            <a:r>
              <a:rPr lang="en-US" b="1" dirty="0" smtClean="0"/>
              <a:t> </a:t>
            </a:r>
            <a:r>
              <a:rPr lang="en-US" b="1" dirty="0" err="1" smtClean="0"/>
              <a:t>kujadi</a:t>
            </a:r>
            <a:r>
              <a:rPr lang="en-US" b="1" dirty="0" smtClean="0"/>
              <a:t> </a:t>
            </a:r>
            <a:r>
              <a:rPr lang="en-US" b="1" dirty="0" err="1" smtClean="0"/>
              <a:t>milikNya</a:t>
            </a:r>
            <a:r>
              <a:rPr lang="en-US" b="1" dirty="0" smtClean="0"/>
              <a:t>.</a:t>
            </a:r>
            <a:br>
              <a:rPr lang="en-US" b="1" dirty="0" smtClean="0"/>
            </a:b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Reff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Namun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ini</a:t>
            </a:r>
            <a:r>
              <a:rPr lang="en-US" b="1" dirty="0" smtClean="0">
                <a:solidFill>
                  <a:srgbClr val="FF0000"/>
                </a:solidFill>
              </a:rPr>
              <a:t> yang </a:t>
            </a:r>
            <a:r>
              <a:rPr lang="en-US" b="1" dirty="0" err="1" smtClean="0">
                <a:solidFill>
                  <a:srgbClr val="FF0000"/>
                </a:solidFill>
              </a:rPr>
              <a:t>kupercaya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bahwa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dapat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memelihara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Apa</a:t>
            </a:r>
            <a:r>
              <a:rPr lang="en-US" b="1" dirty="0" smtClean="0">
                <a:solidFill>
                  <a:srgbClr val="FF0000"/>
                </a:solidFill>
              </a:rPr>
              <a:t> yang </a:t>
            </a:r>
            <a:r>
              <a:rPr lang="en-US" b="1" dirty="0" err="1" smtClean="0">
                <a:solidFill>
                  <a:srgbClr val="FF0000"/>
                </a:solidFill>
              </a:rPr>
              <a:t>telah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kuserahkan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waktu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percaya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Betapa</a:t>
            </a:r>
            <a:r>
              <a:rPr lang="en-US" b="1" dirty="0" smtClean="0"/>
              <a:t> </a:t>
            </a:r>
            <a:r>
              <a:rPr lang="en-US" b="1" dirty="0" err="1" smtClean="0"/>
              <a:t>heran</a:t>
            </a:r>
            <a:r>
              <a:rPr lang="en-US" b="1" dirty="0" smtClean="0"/>
              <a:t> </a:t>
            </a:r>
            <a:r>
              <a:rPr lang="en-US" b="1" dirty="0" err="1" smtClean="0"/>
              <a:t>aku</a:t>
            </a:r>
            <a:r>
              <a:rPr lang="en-US" b="1" dirty="0" smtClean="0"/>
              <a:t> </a:t>
            </a:r>
            <a:r>
              <a:rPr lang="en-US" b="1" dirty="0" err="1" smtClean="0"/>
              <a:t>dapatkan</a:t>
            </a:r>
            <a:r>
              <a:rPr lang="en-US" b="1" dirty="0" smtClean="0"/>
              <a:t> </a:t>
            </a:r>
            <a:r>
              <a:rPr lang="en-US" b="1" dirty="0" err="1" smtClean="0"/>
              <a:t>iman</a:t>
            </a:r>
            <a:r>
              <a:rPr lang="en-US" b="1" dirty="0" smtClean="0"/>
              <a:t> yang </a:t>
            </a:r>
            <a:r>
              <a:rPr lang="en-US" b="1" dirty="0" err="1" smtClean="0"/>
              <a:t>menyelamatkanku</a:t>
            </a:r>
            <a:r>
              <a:rPr lang="en-US" b="1" dirty="0" smtClean="0"/>
              <a:t>.</a:t>
            </a:r>
            <a:br>
              <a:rPr lang="en-US" b="1" dirty="0" smtClean="0"/>
            </a:br>
            <a:r>
              <a:rPr lang="en-US" b="1" dirty="0" smtClean="0"/>
              <a:t>Dan </a:t>
            </a:r>
            <a:r>
              <a:rPr lang="en-US" b="1" dirty="0" err="1" smtClean="0"/>
              <a:t>percaya</a:t>
            </a:r>
            <a:r>
              <a:rPr lang="en-US" b="1" dirty="0" smtClean="0"/>
              <a:t> </a:t>
            </a:r>
            <a:r>
              <a:rPr lang="en-US" b="1" dirty="0" err="1" smtClean="0"/>
              <a:t>kepada</a:t>
            </a:r>
            <a:r>
              <a:rPr lang="en-US" b="1" dirty="0" smtClean="0"/>
              <a:t> </a:t>
            </a:r>
            <a:r>
              <a:rPr lang="en-US" b="1" dirty="0" err="1" smtClean="0"/>
              <a:t>FirmanNya</a:t>
            </a:r>
            <a:r>
              <a:rPr lang="en-US" b="1" dirty="0" smtClean="0"/>
              <a:t> </a:t>
            </a:r>
            <a:r>
              <a:rPr lang="en-US" b="1" dirty="0" err="1" smtClean="0"/>
              <a:t>beroleh</a:t>
            </a:r>
            <a:r>
              <a:rPr lang="en-US" b="1" dirty="0" smtClean="0"/>
              <a:t> </a:t>
            </a:r>
            <a:r>
              <a:rPr lang="en-US" b="1" dirty="0" err="1" smtClean="0"/>
              <a:t>damai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hati</a:t>
            </a:r>
            <a:r>
              <a:rPr lang="en-US" b="1" dirty="0" smtClean="0"/>
              <a:t>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Kutak</a:t>
            </a:r>
            <a:r>
              <a:rPr lang="en-US" b="1" dirty="0" smtClean="0"/>
              <a:t> </a:t>
            </a:r>
            <a:r>
              <a:rPr lang="en-US" b="1" dirty="0" err="1" smtClean="0"/>
              <a:t>mengerti</a:t>
            </a:r>
            <a:r>
              <a:rPr lang="en-US" b="1" dirty="0" smtClean="0"/>
              <a:t> </a:t>
            </a:r>
            <a:r>
              <a:rPr lang="en-US" b="1" dirty="0" err="1" smtClean="0"/>
              <a:t>kuasa</a:t>
            </a:r>
            <a:r>
              <a:rPr lang="en-US" b="1" dirty="0" smtClean="0"/>
              <a:t> </a:t>
            </a:r>
            <a:r>
              <a:rPr lang="en-US" b="1" dirty="0" err="1" smtClean="0"/>
              <a:t>Roh</a:t>
            </a:r>
            <a:r>
              <a:rPr lang="en-US" b="1" dirty="0" smtClean="0"/>
              <a:t> Kudus </a:t>
            </a:r>
            <a:r>
              <a:rPr lang="en-US" b="1" dirty="0" err="1" smtClean="0"/>
              <a:t>mengubah</a:t>
            </a:r>
            <a:r>
              <a:rPr lang="en-US" b="1" dirty="0" smtClean="0"/>
              <a:t> </a:t>
            </a:r>
            <a:r>
              <a:rPr lang="en-US" b="1" dirty="0" err="1" smtClean="0"/>
              <a:t>orang</a:t>
            </a:r>
            <a:r>
              <a:rPr lang="en-US" b="1" dirty="0" smtClean="0"/>
              <a:t> </a:t>
            </a:r>
            <a:r>
              <a:rPr lang="en-US" b="1" dirty="0" err="1" smtClean="0"/>
              <a:t>berdosa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Meyakinkan</a:t>
            </a:r>
            <a:r>
              <a:rPr lang="en-US" b="1" dirty="0" smtClean="0"/>
              <a:t> </a:t>
            </a:r>
            <a:r>
              <a:rPr lang="en-US" b="1" dirty="0" err="1" smtClean="0"/>
              <a:t>tentang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 smtClean="0"/>
              <a:t>menjelma</a:t>
            </a:r>
            <a:r>
              <a:rPr lang="en-US" b="1" dirty="0" smtClean="0"/>
              <a:t> </a:t>
            </a:r>
            <a:r>
              <a:rPr lang="en-US" b="1" dirty="0" err="1" smtClean="0"/>
              <a:t>jadi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 Tahu Yang Kupercaya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Kutahu yang Kupercaya</dc:title>
  <dc:creator>mary</dc:creator>
  <cp:lastModifiedBy>mary</cp:lastModifiedBy>
  <cp:revision>5</cp:revision>
  <dcterms:created xsi:type="dcterms:W3CDTF">2018-07-11T01:00:05Z</dcterms:created>
  <dcterms:modified xsi:type="dcterms:W3CDTF">2018-07-11T19:14:27Z</dcterms:modified>
</cp:coreProperties>
</file>