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D2315-5D0F-4D75-B5A1-7AD81A65B9E5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D917-7FC1-46BE-BA5A-9E61F8D368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D2315-5D0F-4D75-B5A1-7AD81A65B9E5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D917-7FC1-46BE-BA5A-9E61F8D368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D2315-5D0F-4D75-B5A1-7AD81A65B9E5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D917-7FC1-46BE-BA5A-9E61F8D368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D2315-5D0F-4D75-B5A1-7AD81A65B9E5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D917-7FC1-46BE-BA5A-9E61F8D368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D2315-5D0F-4D75-B5A1-7AD81A65B9E5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D917-7FC1-46BE-BA5A-9E61F8D368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D2315-5D0F-4D75-B5A1-7AD81A65B9E5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D917-7FC1-46BE-BA5A-9E61F8D368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D2315-5D0F-4D75-B5A1-7AD81A65B9E5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D917-7FC1-46BE-BA5A-9E61F8D368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D2315-5D0F-4D75-B5A1-7AD81A65B9E5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D917-7FC1-46BE-BA5A-9E61F8D368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D2315-5D0F-4D75-B5A1-7AD81A65B9E5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D917-7FC1-46BE-BA5A-9E61F8D368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D2315-5D0F-4D75-B5A1-7AD81A65B9E5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D917-7FC1-46BE-BA5A-9E61F8D368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D2315-5D0F-4D75-B5A1-7AD81A65B9E5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D917-7FC1-46BE-BA5A-9E61F8D368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D2315-5D0F-4D75-B5A1-7AD81A65B9E5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DD917-7FC1-46BE-BA5A-9E61F8D368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know whom I have believed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ch weiß, an welchen ich glau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6912768" cy="490066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Ich weiß, an welchen ich glaube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683568" y="1124744"/>
            <a:ext cx="7056784" cy="5373216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weiß nicht, warum Gottes Gnad mir je ward offenbar, 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noch warum ich erlöset bin, der ich ein Sünder war.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algn="l">
              <a:buNone/>
            </a:pPr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algn="l">
              <a:buNone/>
            </a:pP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rgbClr val="FF0000"/>
                </a:solidFill>
              </a:rPr>
              <a:t>Chorus                                                                                                                         Doch </a:t>
            </a:r>
            <a:r>
              <a:rPr lang="de-DE" sz="1800" b="1" dirty="0" smtClean="0">
                <a:solidFill>
                  <a:srgbClr val="FF0000"/>
                </a:solidFill>
              </a:rPr>
              <a:t>ich weiß, an welchen ich glaube und seiner Hand kann mich nichts entreißen; mein Erbteil wird Er mir wahren auf den Tag, da Er erscheint.</a:t>
            </a:r>
            <a:br>
              <a:rPr lang="de-DE" sz="1800" b="1" dirty="0" smtClean="0">
                <a:solidFill>
                  <a:srgbClr val="FF0000"/>
                </a:solidFill>
              </a:rPr>
            </a:br>
            <a:endParaRPr lang="de-DE" sz="1800" b="1" dirty="0" smtClean="0">
              <a:solidFill>
                <a:srgbClr val="FF0000"/>
              </a:solidFill>
            </a:endParaRPr>
          </a:p>
          <a:p>
            <a:pPr marL="0" indent="0" algn="l">
              <a:buNone/>
            </a:pPr>
            <a:endParaRPr lang="de-DE" sz="1800" b="1" dirty="0" smtClean="0">
              <a:solidFill>
                <a:srgbClr val="FF0000"/>
              </a:solidFill>
            </a:endParaRPr>
          </a:p>
          <a:p>
            <a:pPr marL="0" indent="0" algn="l">
              <a:buNone/>
            </a:pP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weiß nicht, wie die Glaubenskraft mein Gott mir mitgeteilt, 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noch wie der Glaube an sein Wort den Seelenschmerz geheilt.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weiß nicht, wann der Herr erscheint, weiß weder Tag noch Stund, 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 durch den Tod Er rufen wird, ob durch der Engel Mund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19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Ich weiß, an welchen ich glaube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Ich weiß, an welchen ich glaube </dc:title>
  <dc:creator>mary</dc:creator>
  <cp:lastModifiedBy>mary</cp:lastModifiedBy>
  <cp:revision>4</cp:revision>
  <dcterms:created xsi:type="dcterms:W3CDTF">2018-07-11T00:40:40Z</dcterms:created>
  <dcterms:modified xsi:type="dcterms:W3CDTF">2018-07-11T17:24:42Z</dcterms:modified>
</cp:coreProperties>
</file>