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8B156-A9F3-4155-9208-F9D90F296D8E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8019B-2834-4970-B1B3-0022EEBD9C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á Poder no Sangue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408712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Há Poder no Sangue de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7090146" cy="5554839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teu pecado tu queres deixar?  No sangue há poder, sim, há poder; Queres do mal a vitória ganhar? Seu sangue tem este poder!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 Há poder, sim, força e vigor Neste sangue de Jesus;                                          Há poder, sim, no bom Salvador; Oh! Confia no Cristo da cruz.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Queres os vícios abandonar? No sangue há poder, sim, há poder;               Confia em Cristo para te curar; Seu sangue tem este poder!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Paralítico, queres andar? No sangue há poder, sim, há poder;                 Para fazer-te também caminhar, Seu sangue tem esse poder!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Queres pureza p'ra teu coração? No sangue há poder, sim, há poder;           Mais lealdade, mais consagração, Seu sangue tem este poder!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Queres de Cristo a mensagem levar?  No sangue há poder, sim, há poder; Queres co'os anjos, na glória cantar?  Seu sangue tem este poder!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182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Há Poder no Sangue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 Poder no Sangue de Jesus</dc:title>
  <dc:creator>mary</dc:creator>
  <cp:lastModifiedBy>mary</cp:lastModifiedBy>
  <cp:revision>4</cp:revision>
  <dcterms:created xsi:type="dcterms:W3CDTF">2018-07-16T16:22:29Z</dcterms:created>
  <dcterms:modified xsi:type="dcterms:W3CDTF">2018-07-16T18:34:26Z</dcterms:modified>
</cp:coreProperties>
</file>