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76EE6-BC69-4C45-8E7F-C67C3C1DDB72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1E742-8CCB-4346-BABF-25DDCAC95D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nor, loor y gl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Honor, </a:t>
            </a:r>
            <a:r>
              <a:rPr lang="en-US" b="1" dirty="0" err="1" smtClean="0"/>
              <a:t>loor</a:t>
            </a:r>
            <a:r>
              <a:rPr lang="en-US" b="1" dirty="0" smtClean="0"/>
              <a:t> y </a:t>
            </a:r>
            <a:r>
              <a:rPr lang="en-US" b="1" dirty="0" err="1" smtClean="0"/>
              <a:t>gloria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836712"/>
            <a:ext cx="5040560" cy="554461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Honor,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Rey 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Redentor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niños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daban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hosannas con fervor.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Rey de Israel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David;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humildad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viniste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̮a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redimir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los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cielos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̮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con fervor,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creaste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también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recibió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palmas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pueblo ̮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hebreo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nosotros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 ̮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hacemos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cánticos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dieron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alabanzas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poco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̮antes de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̮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alabamos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reinante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sin fin.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recibiste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recíbenos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también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acepta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dulce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Rey.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Honor, loor y gloria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Honor, loor y gloria</dc:title>
  <dc:creator>mary</dc:creator>
  <cp:lastModifiedBy>mary</cp:lastModifiedBy>
  <cp:revision>3</cp:revision>
  <dcterms:created xsi:type="dcterms:W3CDTF">2018-07-28T01:05:41Z</dcterms:created>
  <dcterms:modified xsi:type="dcterms:W3CDTF">2018-07-28T02:24:12Z</dcterms:modified>
</cp:coreProperties>
</file>