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1D8F3-D564-42F8-825D-BA2760661C9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B795D-610E-4739-B788-ED5A62421F6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y Poder En Jesú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24847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Hay </a:t>
            </a:r>
            <a:r>
              <a:rPr lang="en-US" b="1" dirty="0" err="1" smtClean="0"/>
              <a:t>Poder</a:t>
            </a:r>
            <a:r>
              <a:rPr lang="en-US" b="1" dirty="0" smtClean="0"/>
              <a:t> En </a:t>
            </a:r>
            <a:r>
              <a:rPr lang="en-US" b="1" dirty="0" err="1" smtClean="0"/>
              <a:t>Jesús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3888432" cy="532859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¿Quieres ser salvo de toda maldad?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solo hay poder en mi Jesús.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¿Quieres vivir y gozar santidad?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solo hay poder en Jesús.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Hay poder, sí, sin igual poder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en Jesús, quien murió;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hay poder, sí, sin igual poder,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en la sangre que él vertió.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¿Quieres ser libre de orgullo y pasión?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solo hay poder en mi Jesús.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¿Quieres vencer toda cruel tentación?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solo hay poder en Jesús.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¿Quieres servir a tu Rey y Señor?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solo hay poder en mi Jesús.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Ven, y ser salvo podrás en su amor.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solo hay poder en Jesús.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Hay Poder En Jesús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 Poder En Jesús </dc:title>
  <dc:creator>mary</dc:creator>
  <cp:lastModifiedBy>mary</cp:lastModifiedBy>
  <cp:revision>6</cp:revision>
  <dcterms:created xsi:type="dcterms:W3CDTF">2018-07-16T02:09:29Z</dcterms:created>
  <dcterms:modified xsi:type="dcterms:W3CDTF">2018-07-16T03:09:23Z</dcterms:modified>
</cp:coreProperties>
</file>