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BBEE-A522-4485-975C-8649094B4F5D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512-BDAD-4EDC-846A-7418E207E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BBEE-A522-4485-975C-8649094B4F5D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512-BDAD-4EDC-846A-7418E207E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BBEE-A522-4485-975C-8649094B4F5D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512-BDAD-4EDC-846A-7418E207E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BBEE-A522-4485-975C-8649094B4F5D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512-BDAD-4EDC-846A-7418E207E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BBEE-A522-4485-975C-8649094B4F5D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512-BDAD-4EDC-846A-7418E207E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BBEE-A522-4485-975C-8649094B4F5D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512-BDAD-4EDC-846A-7418E207E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BBEE-A522-4485-975C-8649094B4F5D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512-BDAD-4EDC-846A-7418E207E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BBEE-A522-4485-975C-8649094B4F5D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512-BDAD-4EDC-846A-7418E207E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BBEE-A522-4485-975C-8649094B4F5D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512-BDAD-4EDC-846A-7418E207E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BBEE-A522-4485-975C-8649094B4F5D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512-BDAD-4EDC-846A-7418E207E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BBEE-A522-4485-975C-8649094B4F5D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A7512-BDAD-4EDC-846A-7418E207E9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3BBEE-A522-4485-975C-8649094B4F5D}" type="datetimeFigureOut">
              <a:rPr lang="en-US" smtClean="0"/>
              <a:pPr/>
              <a:t>7/21/2018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A7512-BDAD-4EDC-846A-7418E207E9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peace, like a river, attendeth my way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stá bien con mi alma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8"/>
            <a:ext cx="6120680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Está bien con mi alma Señor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696" y="1052736"/>
            <a:ext cx="7128792" cy="540060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como un río la paz viene a mí  O como una mar 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dolor                           Lo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sea que venga por Ti yo diré                                             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Está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 con mi alma Señor  Está bien  mi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                                               Está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 con mi alma Señor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el diablo y las pruebas trataran de tentar  Controle a mi ser Tu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verdad  Que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sangró por mi ruin condición  Y por siempre mi alma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salvó     Está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 con mi alma Señor  Está bien mi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                                          Está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 con mi alma Señor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Glorioso es pensar que mi vil transgresión   No en parte sino el total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Mi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en la cruz para siempre clavó  Rinde honor alma a Tu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Salvador  Está bien mi Señor  Está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 con mi alma Señor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 apresura el día de Tu llegar  Cuando al fin veré Tu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esplendor                  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mientras espero que vuelvas diré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                   Está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 con mi alma Señor  Está bien mi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                                       Está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 con mi alma Señor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162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Está bien con mi alma Señor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Está bien con mi alma Señor </dc:title>
  <dc:creator>mary</dc:creator>
  <cp:lastModifiedBy>mary</cp:lastModifiedBy>
  <cp:revision>4</cp:revision>
  <dcterms:created xsi:type="dcterms:W3CDTF">2018-07-21T18:43:11Z</dcterms:created>
  <dcterms:modified xsi:type="dcterms:W3CDTF">2018-07-21T21:15:57Z</dcterms:modified>
</cp:coreProperties>
</file>