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1D2235-5762-49F6-BBB1-35482301B057}"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1D2235-5762-49F6-BBB1-35482301B057}"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1D2235-5762-49F6-BBB1-35482301B057}"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1D2235-5762-49F6-BBB1-35482301B057}"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1D2235-5762-49F6-BBB1-35482301B057}" type="datetimeFigureOut">
              <a:rPr lang="en-US" smtClean="0"/>
              <a:t>7/16/2018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1D2235-5762-49F6-BBB1-35482301B057}"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1D2235-5762-49F6-BBB1-35482301B057}" type="datetimeFigureOut">
              <a:rPr lang="en-US" smtClean="0"/>
              <a:t>7/16/2018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1D2235-5762-49F6-BBB1-35482301B057}" type="datetimeFigureOut">
              <a:rPr lang="en-US" smtClean="0"/>
              <a:t>7/16/2018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D2235-5762-49F6-BBB1-35482301B057}" type="datetimeFigureOut">
              <a:rPr lang="en-US" smtClean="0"/>
              <a:t>7/16/2018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D2235-5762-49F6-BBB1-35482301B057}"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1D2235-5762-49F6-BBB1-35482301B057}" type="datetimeFigureOut">
              <a:rPr lang="en-US" smtClean="0"/>
              <a:t>7/16/2018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DD580-A085-4A94-8C00-BC3C0F30FB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D2235-5762-49F6-BBB1-35482301B057}" type="datetimeFigureOut">
              <a:rPr lang="en-US" smtClean="0"/>
              <a:t>7/16/2018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DD580-A085-4A94-8C00-BC3C0F30FB1A}" type="slidenum">
              <a:rPr lang="en-US" smtClean="0"/>
              <a:t>‹#›</a:t>
            </a:fld>
            <a:endParaRPr lang="en-US"/>
          </a:p>
        </p:txBody>
      </p:sp>
      <p:pic>
        <p:nvPicPr>
          <p:cNvPr id="7" name="Picture 6" descr="There Is Power In The Blood.jpg"/>
          <p:cNvPicPr>
            <a:picLocks noChangeAspect="1"/>
          </p:cNvPicPr>
          <p:nvPr userDrawn="1"/>
        </p:nvPicPr>
        <p:blipFill>
          <a:blip r:embed="rId14" cstate="print">
            <a:lum bright="8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Es ist Kraft in dem Blu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1"/>
            <a:ext cx="4032448" cy="476671"/>
          </a:xfrm>
        </p:spPr>
        <p:txBody>
          <a:bodyPr>
            <a:normAutofit fontScale="90000"/>
          </a:bodyPr>
          <a:lstStyle/>
          <a:p>
            <a:r>
              <a:rPr lang="de-DE" sz="3600" b="1" dirty="0" smtClean="0"/>
              <a:t>Es ist Kraft in dem Blut</a:t>
            </a:r>
            <a:endParaRPr lang="en-US" sz="3600" b="1" dirty="0"/>
          </a:p>
        </p:txBody>
      </p:sp>
      <p:sp>
        <p:nvSpPr>
          <p:cNvPr id="3" name="Subtitle 2"/>
          <p:cNvSpPr>
            <a:spLocks noGrp="1"/>
          </p:cNvSpPr>
          <p:nvPr>
            <p:ph type="subTitle" idx="1"/>
          </p:nvPr>
        </p:nvSpPr>
        <p:spPr>
          <a:xfrm>
            <a:off x="467544" y="764704"/>
            <a:ext cx="4392488" cy="5544616"/>
          </a:xfrm>
        </p:spPr>
        <p:txBody>
          <a:bodyPr>
            <a:noAutofit/>
          </a:bodyPr>
          <a:lstStyle/>
          <a:p>
            <a:pPr algn="l"/>
            <a:r>
              <a:rPr lang="de-DE" sz="1600" b="1" dirty="0" smtClean="0">
                <a:solidFill>
                  <a:schemeClr val="tx1">
                    <a:lumMod val="95000"/>
                    <a:lumOff val="5000"/>
                  </a:schemeClr>
                </a:solidFill>
              </a:rPr>
              <a:t>Möchtest du los sein vom Banne der Sünd??                              's ist Kraft in dem Blut, Kraft in dem Blut.              Komm, deine Seele den Frieden gewinnt,               denn Reinigungskraft hat das Blut!</a:t>
            </a:r>
            <a:r>
              <a:rPr lang="de-DE" sz="1600" dirty="0" smtClean="0"/>
              <a:t/>
            </a:r>
            <a:br>
              <a:rPr lang="de-DE" sz="1600" dirty="0" smtClean="0"/>
            </a:br>
            <a:endParaRPr lang="de-DE" sz="1600" dirty="0" smtClean="0"/>
          </a:p>
          <a:p>
            <a:pPr algn="l"/>
            <a:endParaRPr lang="de-DE" sz="1600" dirty="0" smtClean="0"/>
          </a:p>
          <a:p>
            <a:pPr algn="l"/>
            <a:r>
              <a:rPr lang="de-DE" sz="1600" b="1" dirty="0" smtClean="0">
                <a:solidFill>
                  <a:srgbClr val="FF0000"/>
                </a:solidFill>
              </a:rPr>
              <a:t>Ref.                                                                                                Es ist Kraft, Kraft, wunderbare Kraft in dem Blut,</a:t>
            </a:r>
            <a:br>
              <a:rPr lang="de-DE" sz="1600" b="1" dirty="0" smtClean="0">
                <a:solidFill>
                  <a:srgbClr val="FF0000"/>
                </a:solidFill>
              </a:rPr>
            </a:br>
            <a:r>
              <a:rPr lang="de-DE" sz="1600" b="1" dirty="0" smtClean="0">
                <a:solidFill>
                  <a:srgbClr val="FF0000"/>
                </a:solidFill>
              </a:rPr>
              <a:t>in dem Blut, es ist Kraft, Kraft,</a:t>
            </a:r>
            <a:br>
              <a:rPr lang="de-DE" sz="1600" b="1" dirty="0" smtClean="0">
                <a:solidFill>
                  <a:srgbClr val="FF0000"/>
                </a:solidFill>
              </a:rPr>
            </a:br>
            <a:r>
              <a:rPr lang="de-DE" sz="1600" b="1" dirty="0" smtClean="0">
                <a:solidFill>
                  <a:srgbClr val="FF0000"/>
                </a:solidFill>
              </a:rPr>
              <a:t>Überwinderkraft in dem Blut des Heilands allein.</a:t>
            </a:r>
            <a:r>
              <a:rPr lang="de-DE" sz="1600" dirty="0" smtClean="0"/>
              <a:t/>
            </a:r>
            <a:br>
              <a:rPr lang="de-DE" sz="1600" dirty="0" smtClean="0"/>
            </a:br>
            <a:endParaRPr lang="de-DE" sz="1600" dirty="0" smtClean="0"/>
          </a:p>
          <a:p>
            <a:pPr algn="l"/>
            <a:endParaRPr lang="de-DE" sz="1600" dirty="0" smtClean="0"/>
          </a:p>
          <a:p>
            <a:pPr algn="l"/>
            <a:r>
              <a:rPr lang="de-DE" sz="1600" b="1" dirty="0" smtClean="0">
                <a:solidFill>
                  <a:schemeClr val="tx1">
                    <a:lumMod val="95000"/>
                    <a:lumOff val="5000"/>
                  </a:schemeClr>
                </a:solidFill>
              </a:rPr>
              <a:t>Möchtest du rein sein, viel weißer als Schnee?      's ist Kraft in dem Blut, Kraft in dem Blut.           Rein wäscht's von Flecken und nimmt jedes Weh! Ganz rein wirst du sein in dem Blut.</a:t>
            </a:r>
          </a:p>
          <a:p>
            <a:pPr algn="l"/>
            <a:endParaRPr lang="de-DE" sz="1600" dirty="0" smtClean="0"/>
          </a:p>
          <a:p>
            <a:pPr algn="l"/>
            <a:endParaRPr lang="de-DE" sz="1600" dirty="0" smtClean="0"/>
          </a:p>
          <a:p>
            <a:pPr algn="l"/>
            <a:r>
              <a:rPr lang="de-DE" sz="1600" b="1" dirty="0" smtClean="0">
                <a:solidFill>
                  <a:schemeClr val="tx1">
                    <a:lumMod val="95000"/>
                    <a:lumOff val="5000"/>
                  </a:schemeClr>
                </a:solidFill>
              </a:rPr>
              <a:t>Möchtest du Jesus hier dienen so gern?                    's ist Kraft in dem Blut, Kraft in dem Blut.  Möchtest du preisen den gnädigen Herrn?                    's ist Kraft Stund um Stund in dem Blut!   </a:t>
            </a:r>
          </a:p>
          <a:p>
            <a:pPr algn="l"/>
            <a:endParaRPr lang="de-DE"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41</Words>
  <Application>Microsoft Office PowerPoint</Application>
  <PresentationFormat>On-screen Show (4:3)</PresentationFormat>
  <Paragraphs>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Es ist Kraft in dem Blut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 ist Kraft in dem Blut</dc:title>
  <dc:creator>mary</dc:creator>
  <cp:lastModifiedBy>mary</cp:lastModifiedBy>
  <cp:revision>6</cp:revision>
  <dcterms:created xsi:type="dcterms:W3CDTF">2018-07-16T15:33:50Z</dcterms:created>
  <dcterms:modified xsi:type="dcterms:W3CDTF">2018-07-16T18:32:38Z</dcterms:modified>
</cp:coreProperties>
</file>