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2395-3423-4D8E-914F-0E73118C768D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96C4-BCCA-4174-8C37-D0577626B4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' Risorto il Salva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48" y="0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E' </a:t>
            </a:r>
            <a:r>
              <a:rPr lang="en-US" b="1" dirty="0" err="1" smtClean="0"/>
              <a:t>Risorto</a:t>
            </a:r>
            <a:r>
              <a:rPr lang="en-US" b="1" dirty="0" smtClean="0"/>
              <a:t> </a:t>
            </a:r>
            <a:r>
              <a:rPr lang="en-US" b="1" dirty="0" err="1" smtClean="0"/>
              <a:t>il</a:t>
            </a:r>
            <a:r>
              <a:rPr lang="en-US" b="1" dirty="0" smtClean="0"/>
              <a:t> </a:t>
            </a:r>
            <a:r>
              <a:rPr lang="en-US" b="1" dirty="0" err="1" smtClean="0"/>
              <a:t>Salvator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9190" y="3500438"/>
            <a:ext cx="38576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È risorto il </a:t>
            </a:r>
            <a:r>
              <a:rPr lang="it-IT" b="1" dirty="0" smtClean="0"/>
              <a:t>Salvator, </a:t>
            </a:r>
            <a:r>
              <a:rPr lang="it-IT" b="1" dirty="0" smtClean="0"/>
              <a:t>Alleluia</a:t>
            </a:r>
          </a:p>
          <a:p>
            <a:r>
              <a:rPr lang="it-IT" b="1" dirty="0" smtClean="0"/>
              <a:t>Lieto è il canto del </a:t>
            </a:r>
            <a:r>
              <a:rPr lang="it-IT" b="1" dirty="0" smtClean="0"/>
              <a:t>redenti, </a:t>
            </a:r>
            <a:r>
              <a:rPr lang="it-IT" b="1" dirty="0" smtClean="0"/>
              <a:t>Alleluia</a:t>
            </a:r>
          </a:p>
          <a:p>
            <a:r>
              <a:rPr lang="it-IT" b="1" dirty="0" smtClean="0"/>
              <a:t>S'apre al glubilo ogni </a:t>
            </a:r>
            <a:r>
              <a:rPr lang="it-IT" b="1" dirty="0" smtClean="0"/>
              <a:t>cuor, </a:t>
            </a:r>
            <a:r>
              <a:rPr lang="it-IT" b="1" dirty="0" smtClean="0"/>
              <a:t>Alleluia</a:t>
            </a:r>
          </a:p>
          <a:p>
            <a:r>
              <a:rPr lang="it-IT" b="1" dirty="0" smtClean="0"/>
              <a:t>Diciam tutti in caldi </a:t>
            </a:r>
            <a:r>
              <a:rPr lang="it-IT" b="1" dirty="0" smtClean="0"/>
              <a:t>accenti, </a:t>
            </a:r>
            <a:r>
              <a:rPr lang="it-IT" b="1" dirty="0" smtClean="0"/>
              <a:t>Alleluia</a:t>
            </a:r>
          </a:p>
          <a:p>
            <a:endParaRPr lang="it-IT" b="1" dirty="0" smtClean="0"/>
          </a:p>
          <a:p>
            <a:r>
              <a:rPr lang="it-IT" b="1" dirty="0" smtClean="0"/>
              <a:t>Vinse il Cristo e regna in </a:t>
            </a:r>
            <a:r>
              <a:rPr lang="it-IT" b="1" dirty="0" smtClean="0"/>
              <a:t>ciel, </a:t>
            </a:r>
            <a:r>
              <a:rPr lang="it-IT" b="1" dirty="0" smtClean="0"/>
              <a:t>Alleluia</a:t>
            </a:r>
          </a:p>
          <a:p>
            <a:r>
              <a:rPr lang="it-IT" b="1" dirty="0" smtClean="0"/>
              <a:t>Vinti son la morte e il </a:t>
            </a:r>
            <a:r>
              <a:rPr lang="it-IT" b="1" dirty="0" smtClean="0"/>
              <a:t>male, </a:t>
            </a:r>
            <a:r>
              <a:rPr lang="it-IT" b="1" dirty="0" smtClean="0"/>
              <a:t>Alleluia</a:t>
            </a:r>
          </a:p>
          <a:p>
            <a:r>
              <a:rPr lang="it-IT" b="1" dirty="0" smtClean="0"/>
              <a:t>Era nuova aprì il </a:t>
            </a:r>
            <a:r>
              <a:rPr lang="it-IT" b="1" dirty="0" smtClean="0"/>
              <a:t>Vangel, Alleluia</a:t>
            </a:r>
            <a:endParaRPr lang="it-IT" b="1" dirty="0" smtClean="0"/>
          </a:p>
          <a:p>
            <a:r>
              <a:rPr lang="it-IT" b="1" dirty="0" smtClean="0"/>
              <a:t>Cantiam l'inno </a:t>
            </a:r>
            <a:r>
              <a:rPr lang="it-IT" b="1" dirty="0" smtClean="0"/>
              <a:t>trionfale, Alleluia</a:t>
            </a:r>
            <a:endParaRPr lang="it-IT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E' Risorto il Salvator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E' Risorto il Salvator</dc:title>
  <dc:creator>mary</dc:creator>
  <cp:lastModifiedBy>FRONT</cp:lastModifiedBy>
  <cp:revision>9</cp:revision>
  <dcterms:created xsi:type="dcterms:W3CDTF">2018-07-02T15:05:12Z</dcterms:created>
  <dcterms:modified xsi:type="dcterms:W3CDTF">2024-03-15T16:26:19Z</dcterms:modified>
</cp:coreProperties>
</file>