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150BA-F145-4B15-89AB-348576CDB495}" type="datetimeFigureOut">
              <a:rPr lang="en-US" smtClean="0"/>
              <a:pPr/>
              <a:t>7/29/2018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C9453-C94B-4F91-92BD-DFDB41D9C5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ning on the Everlasting Arms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ce comunhã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60040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Doce</a:t>
            </a:r>
            <a:r>
              <a:rPr lang="en-US" b="1" dirty="0" smtClean="0"/>
              <a:t> </a:t>
            </a:r>
            <a:r>
              <a:rPr lang="en-US" b="1" dirty="0" err="1" smtClean="0"/>
              <a:t>comunhão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680520" cy="5328592"/>
          </a:xfrm>
        </p:spPr>
        <p:txBody>
          <a:bodyPr>
            <a:noAutofit/>
          </a:bodyPr>
          <a:lstStyle/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Doce comunhão nós gozamos já,                          Em Teus braços, nosso Salvador!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Que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consolação e que paz nos dás,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Nos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salvaste com Teu terno amor.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rgbClr val="FF0000"/>
                </a:solidFill>
              </a:rPr>
              <a:t>Coro                                                           </a:t>
            </a:r>
            <a:r>
              <a:rPr lang="pt-BR" sz="1800" b="1" dirty="0" smtClean="0">
                <a:solidFill>
                  <a:srgbClr val="FF0000"/>
                </a:solidFill>
              </a:rPr>
              <a:t>                Livres</a:t>
            </a:r>
            <a:r>
              <a:rPr lang="pt-BR" sz="1800" b="1" dirty="0" smtClean="0">
                <a:solidFill>
                  <a:srgbClr val="FF0000"/>
                </a:solidFill>
              </a:rPr>
              <a:t>, salvos, Do pecado e todo temor; </a:t>
            </a:r>
            <a:r>
              <a:rPr lang="pt-BR" sz="1800" b="1" dirty="0" smtClean="0">
                <a:solidFill>
                  <a:srgbClr val="FF0000"/>
                </a:solidFill>
              </a:rPr>
              <a:t>            Livres</a:t>
            </a:r>
            <a:r>
              <a:rPr lang="pt-BR" sz="1800" b="1" dirty="0" smtClean="0">
                <a:solidFill>
                  <a:srgbClr val="FF0000"/>
                </a:solidFill>
              </a:rPr>
              <a:t>, salvos, Em Teus braços, nosso Salvador!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Temos paz real e prazer sem par,                            Em Teus braços, nosso Salvador!                              Vamos lá morar, no celeste lar,                             Como objetos do Teu terno amor.</a:t>
            </a:r>
          </a:p>
          <a:p>
            <a:pPr algn="l"/>
            <a:endParaRPr lang="pt-B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há que temer, nem desconfiar,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Em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Teus braços, nosso Salvador!                            Com grande poder bem nos vais guardar,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Das </a:t>
            </a:r>
            <a:r>
              <a:rPr lang="pt-B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ciladas do enganador.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110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Doce comunhão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Doce comunhão</dc:title>
  <dc:creator>mary</dc:creator>
  <cp:lastModifiedBy>mary</cp:lastModifiedBy>
  <cp:revision>7</cp:revision>
  <dcterms:created xsi:type="dcterms:W3CDTF">2018-07-28T18:07:41Z</dcterms:created>
  <dcterms:modified xsi:type="dcterms:W3CDTF">2018-07-30T03:02:13Z</dcterms:modified>
</cp:coreProperties>
</file>