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913B-5542-44DD-BA60-9A806B8C8CA6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0FBD-67FB-44C6-ADBF-8C914442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913B-5542-44DD-BA60-9A806B8C8CA6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0FBD-67FB-44C6-ADBF-8C914442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913B-5542-44DD-BA60-9A806B8C8CA6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0FBD-67FB-44C6-ADBF-8C914442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913B-5542-44DD-BA60-9A806B8C8CA6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0FBD-67FB-44C6-ADBF-8C914442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913B-5542-44DD-BA60-9A806B8C8CA6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0FBD-67FB-44C6-ADBF-8C914442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913B-5542-44DD-BA60-9A806B8C8CA6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0FBD-67FB-44C6-ADBF-8C914442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913B-5542-44DD-BA60-9A806B8C8CA6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0FBD-67FB-44C6-ADBF-8C914442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913B-5542-44DD-BA60-9A806B8C8CA6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0FBD-67FB-44C6-ADBF-8C914442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913B-5542-44DD-BA60-9A806B8C8CA6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0FBD-67FB-44C6-ADBF-8C914442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913B-5542-44DD-BA60-9A806B8C8CA6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0FBD-67FB-44C6-ADBF-8C914442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913B-5542-44DD-BA60-9A806B8C8CA6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0FBD-67FB-44C6-ADBF-8C914442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F913B-5542-44DD-BA60-9A806B8C8CA6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40FBD-67FB-44C6-ADBF-8C91444233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Ti Careço ó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De Ti Careço ó Deus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392488" cy="597666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Ti careço, ó Deus, Habita, pois, em mim,   E vencedor serei  Fiel até o fim. </a:t>
            </a:r>
          </a:p>
          <a:p>
            <a:pPr algn="l"/>
            <a:endParaRPr lang="pt-B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                                                                       Jesus, meu Salvador,  Sê comigo aqui, Bendize-me agora;  Eu creio em Ti. </a:t>
            </a:r>
          </a:p>
          <a:p>
            <a:pPr algn="l"/>
            <a:endParaRPr lang="pt-B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Ti careço, ó Deus, De Ti, meu Salvador. 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vem fazer de mim, Humilde servidor. </a:t>
            </a:r>
          </a:p>
          <a:p>
            <a:pPr algn="l"/>
            <a:endParaRPr lang="pt-B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Tua santa lei, Senhor, vem-me instruir; 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tão grande amor,  Almejo então sentir. </a:t>
            </a:r>
          </a:p>
          <a:p>
            <a:pPr algn="l"/>
            <a:endParaRPr lang="pt-B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grande Protetor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És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Tu, na provação; Concedes-me vigor E eterna salvação</a:t>
            </a:r>
            <a:r>
              <a:rPr lang="pt-BR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103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Ti Careço ó Deus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Ti Careço ó Deus </dc:title>
  <dc:creator>mary</dc:creator>
  <cp:lastModifiedBy>mary</cp:lastModifiedBy>
  <cp:revision>7</cp:revision>
  <dcterms:created xsi:type="dcterms:W3CDTF">2018-07-20T20:45:50Z</dcterms:created>
  <dcterms:modified xsi:type="dcterms:W3CDTF">2022-06-29T18:11:53Z</dcterms:modified>
</cp:coreProperties>
</file>