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BEBDD-38F8-44B3-B2CB-944E9ACE6F51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FD32C-AA9C-438F-99C0-C90129A85E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ya ha resucit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5472608" cy="4046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Cristo </a:t>
            </a:r>
            <a:r>
              <a:rPr lang="en-US" b="1" dirty="0" err="1"/>
              <a:t>ya</a:t>
            </a:r>
            <a:r>
              <a:rPr lang="en-US" b="1" dirty="0"/>
              <a:t> ha </a:t>
            </a:r>
            <a:r>
              <a:rPr lang="en-US" b="1" dirty="0" err="1"/>
              <a:t>resucitado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476672"/>
            <a:ext cx="3888432" cy="494610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ya ha resucitado,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muerte ha triunfado,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poder de su virtud,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Cautivó la esclavitud, ¡Aleluya!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que al polvo se humilló,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Vencedor se levantó,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cantamos en verdad, !Aleluya!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gloriosa majestad.!Aleluya!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que a muerte se entregó,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que así nos redimió,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en gloria celestial, !Aleluya!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Reina en vida triunfal, ¡Aleluya!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nuestro Salvador,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muerte vencedor,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Pronto vamos sin cesar, ¡Aleluya!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loores a cantar, ¡Aleluya!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ya ha resucitado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ya ha resucitado</dc:title>
  <dc:creator>mary</dc:creator>
  <cp:lastModifiedBy>mary</cp:lastModifiedBy>
  <cp:revision>5</cp:revision>
  <dcterms:created xsi:type="dcterms:W3CDTF">2022-03-03T19:38:59Z</dcterms:created>
  <dcterms:modified xsi:type="dcterms:W3CDTF">2022-03-03T20:47:31Z</dcterms:modified>
</cp:coreProperties>
</file>