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5" d="100"/>
          <a:sy n="75" d="100"/>
        </p:scale>
        <p:origin x="-1541" y="2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F486E-B635-492A-8686-0186C6C1B142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ED4D2-900B-4666-AD35-5025739B49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F486E-B635-492A-8686-0186C6C1B142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ED4D2-900B-4666-AD35-5025739B49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F486E-B635-492A-8686-0186C6C1B142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ED4D2-900B-4666-AD35-5025739B49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F486E-B635-492A-8686-0186C6C1B142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ED4D2-900B-4666-AD35-5025739B49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F486E-B635-492A-8686-0186C6C1B142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ED4D2-900B-4666-AD35-5025739B49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F486E-B635-492A-8686-0186C6C1B142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ED4D2-900B-4666-AD35-5025739B49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F486E-B635-492A-8686-0186C6C1B142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ED4D2-900B-4666-AD35-5025739B49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F486E-B635-492A-8686-0186C6C1B142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ED4D2-900B-4666-AD35-5025739B49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F486E-B635-492A-8686-0186C6C1B142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ED4D2-900B-4666-AD35-5025739B49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F486E-B635-492A-8686-0186C6C1B142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ED4D2-900B-4666-AD35-5025739B49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F486E-B635-492A-8686-0186C6C1B142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ED4D2-900B-4666-AD35-5025739B49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F486E-B635-492A-8686-0186C6C1B142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ED4D2-900B-4666-AD35-5025739B497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avoir, Like a Shepherd Lead Us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risto cual pas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888432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Cristo </a:t>
            </a:r>
            <a:r>
              <a:rPr lang="en-US" b="1" dirty="0" err="1" smtClean="0"/>
              <a:t>cual</a:t>
            </a:r>
            <a:r>
              <a:rPr lang="en-US" b="1" dirty="0" smtClean="0"/>
              <a:t> pastor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4824536" cy="5472608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Cristo, cual pastor, oh guía nuestros pasos en tu amor;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Nuestras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almas siempre cuida, guárdalas, oh Salvador.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bendito Jesucristo, nos compraste por tu amor;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Oh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bendito Jesucristo, somos tuyos ya, Señor.</a:t>
            </a:r>
          </a:p>
          <a:p>
            <a:pPr marL="514350" indent="-514350"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Tuyos somos, fiel Amigo, 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nuestro Defensor;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Da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ñ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tuyo abrigo de este mundo pecador.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Oh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bendito Jesucristo, oye nuestra petición;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Oh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bendito Jesucristo, oye nuestra petición.</a:t>
            </a:r>
          </a:p>
          <a:p>
            <a:pPr algn="l"/>
            <a:endParaRPr lang="es-E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Aunque somos tan indignos nos prometes recibir;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ofreces bendecirnos, del pecado redimir.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Oh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bendito Jesucristo, te  buscamos hoy, Señor;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Oh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bendito Jesucristo, te buscamos hoy, Señor.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!Oh Pastor hoy te buscamos, te pedimos 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favor;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Llenanos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amor, rogamos; óyenos, buen Salvador.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Oh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bendito Jesucristo, sin cesar tu amor nos das;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Oh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bendito Jesucristo, hasta el fin nos amaras.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114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Cristo cual pastor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Cristo cual pastor</dc:title>
  <dc:creator>mary</dc:creator>
  <cp:lastModifiedBy>mary</cp:lastModifiedBy>
  <cp:revision>12</cp:revision>
  <dcterms:created xsi:type="dcterms:W3CDTF">2018-07-04T20:31:54Z</dcterms:created>
  <dcterms:modified xsi:type="dcterms:W3CDTF">2018-07-05T16:35:49Z</dcterms:modified>
</cp:coreProperties>
</file>