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2" d="100"/>
          <a:sy n="52" d="100"/>
        </p:scale>
        <p:origin x="-648" y="-4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4E827-211A-41D4-8F9E-1D746ACFDAC8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73DF9-4790-4714-9287-E58A48ED01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Đã Phục S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188640"/>
            <a:ext cx="4248472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Chúa</a:t>
            </a:r>
            <a:r>
              <a:rPr lang="en-US" b="1" dirty="0" smtClean="0"/>
              <a:t> </a:t>
            </a:r>
            <a:r>
              <a:rPr lang="en-US" b="1" dirty="0" err="1" smtClean="0"/>
              <a:t>Đã</a:t>
            </a:r>
            <a:r>
              <a:rPr lang="en-US" b="1" dirty="0" smtClean="0"/>
              <a:t> </a:t>
            </a:r>
            <a:r>
              <a:rPr lang="en-US" b="1" dirty="0" err="1" smtClean="0"/>
              <a:t>Phục</a:t>
            </a:r>
            <a:r>
              <a:rPr lang="en-US" b="1" dirty="0" smtClean="0"/>
              <a:t> </a:t>
            </a:r>
            <a:r>
              <a:rPr lang="en-US" b="1" dirty="0" err="1" smtClean="0"/>
              <a:t>Sinh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2872" y="620688"/>
            <a:ext cx="5581128" cy="5716016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Ngày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nay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Chúa phục sinh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 lu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ia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 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ế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ời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reo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hoan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 lu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ia!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Người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chiu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kh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ố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ì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ê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lê lu ia!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ế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l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ấ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ồ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 mu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ộ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n, 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 lu ia! 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ùng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ồi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c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ú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ca, 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lê lu ia!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ừ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chi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ế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ắ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c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ú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vua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 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 lu ia!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ã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chết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lê lu ia!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D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ế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ừ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 v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ờ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d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lê lu ia! </a:t>
            </a:r>
            <a:endParaRPr lang="vi-VN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vi-VN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ã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l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 lu ia!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Người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ê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  c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 r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ố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 lu ia!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 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ú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nơi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trận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iền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ố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 lu ia!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ấ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  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ừ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ố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ã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lê lu ia! 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vi-VN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mu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ề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ó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 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 nay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 lu ia!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Ch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ú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y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ê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ời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ời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 lu ia!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 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ờ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ù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tri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ề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ấ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ấ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 lu ia!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ố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hanh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ù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ù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 lu ia! </a:t>
            </a:r>
            <a:endParaRPr lang="vi-VN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344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Chúa Đã Phục Sinh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Chúa Đã Phục Sinh</dc:title>
  <dc:creator>mary</dc:creator>
  <cp:lastModifiedBy>mary</cp:lastModifiedBy>
  <cp:revision>37</cp:revision>
  <dcterms:created xsi:type="dcterms:W3CDTF">2018-07-02T15:23:12Z</dcterms:created>
  <dcterms:modified xsi:type="dcterms:W3CDTF">2018-07-03T17:58:56Z</dcterms:modified>
</cp:coreProperties>
</file>