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71752-59FF-49D4-9153-F359E7130252}" type="datetimeFigureOut">
              <a:rPr lang="en-US" smtClean="0"/>
              <a:pPr/>
              <a:t>7/5/2018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E0CB-5663-4BD0-A48B-F6CE2EB66B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71752-59FF-49D4-9153-F359E7130252}" type="datetimeFigureOut">
              <a:rPr lang="en-US" smtClean="0"/>
              <a:pPr/>
              <a:t>7/5/2018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E0CB-5663-4BD0-A48B-F6CE2EB66B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71752-59FF-49D4-9153-F359E7130252}" type="datetimeFigureOut">
              <a:rPr lang="en-US" smtClean="0"/>
              <a:pPr/>
              <a:t>7/5/2018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E0CB-5663-4BD0-A48B-F6CE2EB66B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71752-59FF-49D4-9153-F359E7130252}" type="datetimeFigureOut">
              <a:rPr lang="en-US" smtClean="0"/>
              <a:pPr/>
              <a:t>7/5/2018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E0CB-5663-4BD0-A48B-F6CE2EB66B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71752-59FF-49D4-9153-F359E7130252}" type="datetimeFigureOut">
              <a:rPr lang="en-US" smtClean="0"/>
              <a:pPr/>
              <a:t>7/5/2018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E0CB-5663-4BD0-A48B-F6CE2EB66B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71752-59FF-49D4-9153-F359E7130252}" type="datetimeFigureOut">
              <a:rPr lang="en-US" smtClean="0"/>
              <a:pPr/>
              <a:t>7/5/2018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E0CB-5663-4BD0-A48B-F6CE2EB66B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71752-59FF-49D4-9153-F359E7130252}" type="datetimeFigureOut">
              <a:rPr lang="en-US" smtClean="0"/>
              <a:pPr/>
              <a:t>7/5/2018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E0CB-5663-4BD0-A48B-F6CE2EB66B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71752-59FF-49D4-9153-F359E7130252}" type="datetimeFigureOut">
              <a:rPr lang="en-US" smtClean="0"/>
              <a:pPr/>
              <a:t>7/5/2018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E0CB-5663-4BD0-A48B-F6CE2EB66B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71752-59FF-49D4-9153-F359E7130252}" type="datetimeFigureOut">
              <a:rPr lang="en-US" smtClean="0"/>
              <a:pPr/>
              <a:t>7/5/2018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E0CB-5663-4BD0-A48B-F6CE2EB66B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71752-59FF-49D4-9153-F359E7130252}" type="datetimeFigureOut">
              <a:rPr lang="en-US" smtClean="0"/>
              <a:pPr/>
              <a:t>7/5/2018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E0CB-5663-4BD0-A48B-F6CE2EB66B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71752-59FF-49D4-9153-F359E7130252}" type="datetimeFigureOut">
              <a:rPr lang="en-US" smtClean="0"/>
              <a:pPr/>
              <a:t>7/5/2018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E0CB-5663-4BD0-A48B-F6CE2EB66B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71752-59FF-49D4-9153-F359E7130252}" type="datetimeFigureOut">
              <a:rPr lang="en-US" smtClean="0"/>
              <a:pPr/>
              <a:t>7/5/2018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4E0CB-5663-4BD0-A48B-F6CE2EB66B0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avoir, Like a Shepherd Lead Us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n Sauveur, Berger fidè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1"/>
            <a:ext cx="5904656" cy="47667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Bon </a:t>
            </a:r>
            <a:r>
              <a:rPr lang="en-US" b="1" dirty="0" err="1" smtClean="0"/>
              <a:t>Sauveur</a:t>
            </a:r>
            <a:r>
              <a:rPr lang="en-US" b="1" dirty="0" smtClean="0"/>
              <a:t>, Berger </a:t>
            </a:r>
            <a:r>
              <a:rPr lang="en-US" b="1" dirty="0" err="1" smtClean="0"/>
              <a:t>fidèle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6120680" cy="5544616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Bon Sauveur, Berger fidèle Conduis-nous par ton amour ;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Et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de ta main paternelle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Nourris-nous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 jour le jour.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Refrain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Béni sois-tu, tendre Maître, Jésus </a:t>
            </a:r>
            <a:r>
              <a:rPr lang="fr-FR" sz="1800" b="1" dirty="0" smtClean="0">
                <a:solidFill>
                  <a:srgbClr val="FF0000"/>
                </a:solidFill>
              </a:rPr>
              <a:t>nous sommes </a:t>
            </a:r>
            <a:r>
              <a:rPr lang="fr-FR" sz="1800" b="1" dirty="0" smtClean="0">
                <a:solidFill>
                  <a:srgbClr val="FF0000"/>
                </a:solidFill>
              </a:rPr>
              <a:t>à toi. </a:t>
            </a:r>
            <a:r>
              <a:rPr lang="fr-FR" sz="1800" b="1" dirty="0" smtClean="0">
                <a:solidFill>
                  <a:srgbClr val="FF0000"/>
                </a:solidFill>
              </a:rPr>
              <a:t>                  A </a:t>
            </a:r>
            <a:r>
              <a:rPr lang="fr-FR" sz="1800" b="1" dirty="0" smtClean="0">
                <a:solidFill>
                  <a:srgbClr val="FF0000"/>
                </a:solidFill>
              </a:rPr>
              <a:t>toi seul nous </a:t>
            </a:r>
            <a:r>
              <a:rPr lang="fr-FR" sz="1800" b="1" dirty="0" smtClean="0">
                <a:solidFill>
                  <a:srgbClr val="FF0000"/>
                </a:solidFill>
              </a:rPr>
              <a:t>voulons être</a:t>
            </a:r>
            <a:r>
              <a:rPr lang="fr-FR" sz="1800" b="1" dirty="0" smtClean="0">
                <a:solidFill>
                  <a:srgbClr val="FF0000"/>
                </a:solidFill>
              </a:rPr>
              <a:t>, Bénis sois-tu notre Roi !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Dans tes riches pâturages,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Apprends-nous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te chercher ;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Que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sous tes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divins ombrages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Nous sachions toujours marcher.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Toi qui nous reçus par grâce, Bien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faibles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pécheurs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        Par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puissance efficace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Purifie encore nos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coeurs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Enfants, nous voulons te plaire, T’obéir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garder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loi.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Oh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Pour cela daigne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faire Que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nous vivions par la foi 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28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Bon Sauveur, Berger fidèle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Bon Sauveur, Berger fidèle</dc:title>
  <dc:creator>mary</dc:creator>
  <cp:lastModifiedBy>mary</cp:lastModifiedBy>
  <cp:revision>6</cp:revision>
  <dcterms:created xsi:type="dcterms:W3CDTF">2018-07-03T21:38:10Z</dcterms:created>
  <dcterms:modified xsi:type="dcterms:W3CDTF">2018-07-05T16:51:58Z</dcterms:modified>
</cp:coreProperties>
</file>