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C057B-AF15-4334-B2B7-1141E11EDFD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B4BB0-CF8A-4C89-A57E-C7D70F4E51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á en el pese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404664"/>
            <a:ext cx="396044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Allá</a:t>
            </a:r>
            <a:r>
              <a:rPr lang="en-US" b="1" dirty="0" smtClean="0">
                <a:solidFill>
                  <a:schemeClr val="bg1"/>
                </a:solidFill>
              </a:rPr>
              <a:t> en el </a:t>
            </a:r>
            <a:r>
              <a:rPr lang="en-US" b="1" dirty="0" err="1" smtClean="0">
                <a:solidFill>
                  <a:schemeClr val="bg1"/>
                </a:solidFill>
              </a:rPr>
              <a:t>pesebre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428736"/>
            <a:ext cx="4248472" cy="48245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Allá en el pesebre, do nace Jesús,                  La cuna de paja nos vierte gran luz; Estrellas lejanas del cielo al mirar                Se inclinan gozosas su lumbre a prestar.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Pastores del campo, teniendo temor, Cercados de luz y de gran resplandor, Acuden a prisa buscando a Jesús,                Nacido en pesebre del mundo la luz.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Extraño bullicio despierta al Señor,                 Mas no llora el Niño, pues es puro amor, ¡OH vélanos, Cristo Jesús, sin cesar!                Y así bien felices siempre hemos de estar.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Allá en el pesebre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Jesús en pesebre</dc:title>
  <dc:creator>mary</dc:creator>
  <cp:lastModifiedBy>FRONT</cp:lastModifiedBy>
  <cp:revision>9</cp:revision>
  <dcterms:created xsi:type="dcterms:W3CDTF">2018-07-31T15:27:07Z</dcterms:created>
  <dcterms:modified xsi:type="dcterms:W3CDTF">2023-12-09T21:57:00Z</dcterms:modified>
</cp:coreProperties>
</file>