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D5992-303F-4B5A-B91F-F8E6C12417DE}" type="datetimeFigureOut">
              <a:rPr lang="en-US" smtClean="0"/>
              <a:pPr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42CD8A-4421-4DC4-BB73-634E7791FE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 Lives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 Cristo Vivo Sirv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65070"/>
            <a:ext cx="4176464" cy="2606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Al Cristo Vivo </a:t>
            </a:r>
            <a:r>
              <a:rPr lang="en-US" b="1" dirty="0" err="1" smtClean="0"/>
              <a:t>Sirvo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4752528" cy="6309320"/>
          </a:xfrm>
        </p:spPr>
        <p:txBody>
          <a:bodyPr>
            <a:noAutofit/>
          </a:bodyPr>
          <a:lstStyle/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Cristo vivo sirvo y Él en el mundo está,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Aunque otros lo negaren yo sé que Él vive ya;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 mano tierna veo, su voz consuelo da,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cuando yo le llamo muy cerca está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rgbClr val="FF0000"/>
                </a:solidFill>
              </a:rPr>
              <a:t>Coro                                                                            Él </a:t>
            </a:r>
            <a:r>
              <a:rPr lang="es-ES" sz="1800" b="1" dirty="0" smtClean="0">
                <a:solidFill>
                  <a:srgbClr val="FF0000"/>
                </a:solidFill>
              </a:rPr>
              <a:t>vive, Él vive, hoy vive el Salvador,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Conmigo está y me guardará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Mi amante Redentor.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Él vive, Él vive, imparte salvación; 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Sé que Él viviendo está</a:t>
            </a:r>
            <a:br>
              <a:rPr lang="es-ES" sz="1800" b="1" dirty="0" smtClean="0">
                <a:solidFill>
                  <a:srgbClr val="FF0000"/>
                </a:solidFill>
              </a:rPr>
            </a:br>
            <a:r>
              <a:rPr lang="es-ES" sz="1800" b="1" dirty="0" smtClean="0">
                <a:solidFill>
                  <a:srgbClr val="FF0000"/>
                </a:solidFill>
              </a:rPr>
              <a:t>Porque vive en mi corazón.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todo el mundo entero contemplo yo su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amor, Y 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sentirme triste consuélame Señor;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Seguro estoy que Cristo mi vida guiando está,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que otra vez al mundo regresará.</a:t>
            </a:r>
          </a:p>
          <a:p>
            <a:pPr algn="l"/>
            <a:endParaRPr lang="es-E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Regocijad</a:t>
            </a: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cristianos, hoy himnos entonad,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Eternas aleluyas a Cristo el Rey cantad;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Ayuda y esperanza es del mundo pecador, 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 hay otro tan amante como el Señor.</a:t>
            </a:r>
            <a:br>
              <a:rPr lang="es-E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15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 Cristo Vivo Sirvo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 Cristo Vivo Sirvo </dc:title>
  <dc:creator>mary</dc:creator>
  <cp:lastModifiedBy>mary</cp:lastModifiedBy>
  <cp:revision>8</cp:revision>
  <dcterms:created xsi:type="dcterms:W3CDTF">2018-07-06T00:47:19Z</dcterms:created>
  <dcterms:modified xsi:type="dcterms:W3CDTF">2018-07-06T17:40:33Z</dcterms:modified>
</cp:coreProperties>
</file>