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5961-4000-4D4A-B0D0-B11B2059A903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50043-ED18-42CE-BD2D-A4197218E6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만복의 근원 하나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讚美我神 萬福之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495800" cy="53657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讚美我神 萬福之源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3124200" cy="55626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讚美我神 萬福之源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天下萬物 都當歌頌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天上萬軍 也讚主名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同心讚美 父子聖靈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上地上 都當宣告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我主榮耀 已經來到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萬膝跪拜 尊崇主名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讚美歸於 父子聖名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王寶座 超乎一切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祂的國度 永遠掌權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被殺羔羊 配得讚美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直到永恆 都當敬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畏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讚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美 讚美 讚美救主我神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讚美 讚美 讚美歸於永福泉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源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讚美我神 萬福之源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讚美上帝</dc:title>
  <dc:creator>user</dc:creator>
  <cp:lastModifiedBy>mary</cp:lastModifiedBy>
  <cp:revision>6</cp:revision>
  <dcterms:created xsi:type="dcterms:W3CDTF">2018-06-21T03:40:44Z</dcterms:created>
  <dcterms:modified xsi:type="dcterms:W3CDTF">2018-06-21T17:39:30Z</dcterms:modified>
</cp:coreProperties>
</file>