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E8B4-E298-4972-AE13-DF1B07F9C8BD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AB44-E601-4395-926A-26F70C808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E8B4-E298-4972-AE13-DF1B07F9C8BD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AB44-E601-4395-926A-26F70C808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E8B4-E298-4972-AE13-DF1B07F9C8BD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AB44-E601-4395-926A-26F70C808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E8B4-E298-4972-AE13-DF1B07F9C8BD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AB44-E601-4395-926A-26F70C808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E8B4-E298-4972-AE13-DF1B07F9C8BD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AB44-E601-4395-926A-26F70C808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E8B4-E298-4972-AE13-DF1B07F9C8BD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AB44-E601-4395-926A-26F70C808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E8B4-E298-4972-AE13-DF1B07F9C8BD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AB44-E601-4395-926A-26F70C808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E8B4-E298-4972-AE13-DF1B07F9C8BD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AB44-E601-4395-926A-26F70C808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E8B4-E298-4972-AE13-DF1B07F9C8BD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AB44-E601-4395-926A-26F70C808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E8B4-E298-4972-AE13-DF1B07F9C8BD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AB44-E601-4395-926A-26F70C808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AE8B4-E298-4972-AE13-DF1B07F9C8BD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0DAB44-E601-4395-926A-26F70C80866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9AE8B4-E298-4972-AE13-DF1B07F9C8BD}" type="datetimeFigureOut">
              <a:rPr lang="en-US" smtClean="0"/>
              <a:pPr/>
              <a:t>6/8/2018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0DAB44-E601-4395-926A-26F70C80866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Must Tell Jesus All of My Trials2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要告訴耶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332656"/>
            <a:ext cx="2736304" cy="476672"/>
          </a:xfrm>
        </p:spPr>
        <p:txBody>
          <a:bodyPr>
            <a:normAutofit fontScale="90000"/>
          </a:bodyPr>
          <a:lstStyle/>
          <a:p>
            <a:r>
              <a:rPr lang="ko-KR" altLang="en-US" b="1" dirty="0" smtClean="0"/>
              <a:t>要告訴耶穌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052736"/>
            <a:ext cx="4824536" cy="5139952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我一切苦楚，要告訴耶穌，我不能獨自擔當重負；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我在患難中主親手攙扶，屬主的兒女主常看顧。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副歌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要</a:t>
            </a:r>
            <a:r>
              <a:rPr lang="zh-TW" altLang="en-US" sz="1600" b="1" dirty="0" smtClean="0">
                <a:solidFill>
                  <a:srgbClr val="FF0000"/>
                </a:solidFill>
              </a:rPr>
              <a:t>告訴耶穌 要告訴耶穌！我不能獨自擔當重負；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要告訴耶穌！要告訴耶穌！惟有主耶穌，祂能幫助。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我一切難處，要告訴耶穌，祂是我良友慈愛溫柔；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我若向祂求祂必定拯救，主解決難處主解我憂。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當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試探來臨，我需要救主，祂能幫助我擔當重負；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我要告訴主要告訴耶穌，惟有主耶穌看顧保護。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黑暗的世界，罪惡極深重，我心靈脆弱不能勝過！</a:t>
            </a:r>
            <a:b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我要告訴主他能幫助我，得勝世上的一切惡魔</a:t>
            </a:r>
            <a:r>
              <a:rPr lang="zh-TW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。         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23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要告訴耶穌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要告訴耶穌 </dc:title>
  <dc:creator>mary</dc:creator>
  <cp:lastModifiedBy>mary</cp:lastModifiedBy>
  <cp:revision>5</cp:revision>
  <dcterms:created xsi:type="dcterms:W3CDTF">2018-06-08T14:48:07Z</dcterms:created>
  <dcterms:modified xsi:type="dcterms:W3CDTF">2018-06-08T20:55:56Z</dcterms:modified>
</cp:coreProperties>
</file>