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F5D48-59D0-4B11-92CB-D025CFBC77DE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2543-749E-4585-BB29-2B5B65E29E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291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要全心，要真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98856"/>
            <a:ext cx="3744416" cy="504056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要全心</a:t>
            </a:r>
            <a:r>
              <a:rPr lang="ko-KR" altLang="en-US" b="1" dirty="0" smtClean="0"/>
              <a:t>，要真心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5976664" cy="410445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要全心，要真心，要信義忠實，藉著恩典主為生命之王；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在我王榮耀輝煌旌旗下，靠主強大力量為主打仗。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傳揚主口號，永遠不停止，心靈的詩歌自由與歡暢；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傳揚主口號，忠實到永遠，藉著恩典，主為生命之王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要全心，要真心，要完全服從，從今以後順服榮耀之王；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要勇敢要盡力用愛心順服，我們要自由快樂的獻上。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要全心，要真心，榮耀的救主，讓袮大能在我心居首位；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勝過我們一切意志與情感，樂意奉獻主必看為寶貴。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要全心，要真心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要全心，要真心</dc:title>
  <dc:creator>mary</dc:creator>
  <cp:lastModifiedBy>mary</cp:lastModifiedBy>
  <cp:revision>2</cp:revision>
  <dcterms:created xsi:type="dcterms:W3CDTF">2018-06-12T14:11:52Z</dcterms:created>
  <dcterms:modified xsi:type="dcterms:W3CDTF">2018-06-12T15:52:33Z</dcterms:modified>
</cp:coreProperties>
</file>