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989-26A6-42E3-A6A4-DAF5CD70B94D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07CB-1B6F-4BEE-8543-AE11D7EF66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989-26A6-42E3-A6A4-DAF5CD70B94D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07CB-1B6F-4BEE-8543-AE11D7EF66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989-26A6-42E3-A6A4-DAF5CD70B94D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07CB-1B6F-4BEE-8543-AE11D7EF66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989-26A6-42E3-A6A4-DAF5CD70B94D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07CB-1B6F-4BEE-8543-AE11D7EF66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989-26A6-42E3-A6A4-DAF5CD70B94D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07CB-1B6F-4BEE-8543-AE11D7EF66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989-26A6-42E3-A6A4-DAF5CD70B94D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07CB-1B6F-4BEE-8543-AE11D7EF66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989-26A6-42E3-A6A4-DAF5CD70B94D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07CB-1B6F-4BEE-8543-AE11D7EF66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989-26A6-42E3-A6A4-DAF5CD70B94D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07CB-1B6F-4BEE-8543-AE11D7EF66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989-26A6-42E3-A6A4-DAF5CD70B94D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07CB-1B6F-4BEE-8543-AE11D7EF66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989-26A6-42E3-A6A4-DAF5CD70B94D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07CB-1B6F-4BEE-8543-AE11D7EF66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989-26A6-42E3-A6A4-DAF5CD70B94D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07CB-1B6F-4BEE-8543-AE11D7EF66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57989-26A6-42E3-A6A4-DAF5CD70B94D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E07CB-1B6F-4BEE-8543-AE11D7EF66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Sacred Head, Now Wounde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至聖之首創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384376" cy="50648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至聖之首創傷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3960440" cy="5328592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哦，至聖之首低垂，滿了憂痛創傷，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遭凌辱荊棘剌遍，作成冠冕戴上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哦，至聖之首本有天上一切榮光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雖被棄嫌並血染，我樂歸附祢旁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我主祢受盡苦楚，罪人得蒙恩典，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祢受創痛至死亡，是因我的罪愆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思念苦刑我當受，俯伏我主腳邊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懇求繼續賜恩典，願常瞻仰聖顏。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我用何辭來感謝，如此親愛朋友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因祢捨命極傷痛，慈愛存到永久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哦使我永遠屬祢，雖至體力衰朽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求使我一心愛主，永遠忠誠信守。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至聖之首創傷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至聖之首創傷</dc:title>
  <dc:creator>mary</dc:creator>
  <cp:lastModifiedBy>mary</cp:lastModifiedBy>
  <cp:revision>4</cp:revision>
  <dcterms:created xsi:type="dcterms:W3CDTF">2018-06-11T15:34:22Z</dcterms:created>
  <dcterms:modified xsi:type="dcterms:W3CDTF">2018-06-11T16:02:51Z</dcterms:modified>
</cp:coreProperties>
</file>