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E345-23A6-4A67-8D17-942F4435B2A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39F6-F793-47C3-A48E-A1087FCB06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ut of My Bondage, Sorrow, and Night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2350641" y="1268760"/>
            <a:ext cx="6793359" cy="5084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脫出罪惡黑暗的交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07615"/>
            <a:ext cx="4392488" cy="432048"/>
          </a:xfrm>
        </p:spPr>
        <p:txBody>
          <a:bodyPr>
            <a:noAutofit/>
          </a:bodyPr>
          <a:lstStyle/>
          <a:p>
            <a:r>
              <a:rPr lang="zh-TW" altLang="en-US" sz="3600" b="1" dirty="0" smtClean="0"/>
              <a:t>脫出罪惡黑暗的交界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91706"/>
            <a:ext cx="4896544" cy="5688632"/>
          </a:xfrm>
        </p:spPr>
        <p:txBody>
          <a:bodyPr>
            <a:noAutofit/>
          </a:bodyPr>
          <a:lstStyle/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脫出罪惡黑暗的交界，主我就祢，主我就祢；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入佇光明得自由徛在，救主我來就祢。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肉體病痛祢賜我勇健，心神軟茈祢賜我活命；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脫離我罪成聖得祢愛，救主我來就祢。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離開見羞失敗的苦境，主我就祢，主我就祢；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抬十字架得榮光得勝，救主我來就祢。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地上煩惱祢給我安慰，人生風波祢給我撥開；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雖有艱難數念祢恩惠，救主我來就祢。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放拺自專驕傲的心志，主我就祢，主我就祢；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趁主旨意心清氣謙卑，救主我來就祢。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私慾得放擒祢的愛疼，有時絕望祢保我穩當；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親像鴿仔純全與祢同，救主我來就祢。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戰贏魔鬼死失的權勢，主我就祢，主我就祢；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進入父兜得榮光無替，救主我來就祢。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閃避驚惶滅無的陷坑，入祢羊廄倘平安徛起；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久長享福覲祢面歡喜，救主我來就祢。        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脫出罪惡黑暗的交界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我來就主</dc:title>
  <dc:creator>mary</dc:creator>
  <cp:lastModifiedBy>mary</cp:lastModifiedBy>
  <cp:revision>5</cp:revision>
  <dcterms:created xsi:type="dcterms:W3CDTF">2018-06-01T14:23:36Z</dcterms:created>
  <dcterms:modified xsi:type="dcterms:W3CDTF">2018-06-01T17:28:48Z</dcterms:modified>
</cp:coreProperties>
</file>