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96151-2F85-48C8-BA3D-5DDF97F60B6F}" type="datetimeFigureOut">
              <a:rPr lang="en-US" smtClean="0"/>
              <a:pPr/>
              <a:t>6/17/2018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E5D97-E647-4AC0-89A4-C0BE195BEE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96151-2F85-48C8-BA3D-5DDF97F60B6F}" type="datetimeFigureOut">
              <a:rPr lang="en-US" smtClean="0"/>
              <a:pPr/>
              <a:t>6/17/2018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E5D97-E647-4AC0-89A4-C0BE195BEE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96151-2F85-48C8-BA3D-5DDF97F60B6F}" type="datetimeFigureOut">
              <a:rPr lang="en-US" smtClean="0"/>
              <a:pPr/>
              <a:t>6/17/2018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E5D97-E647-4AC0-89A4-C0BE195BEE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96151-2F85-48C8-BA3D-5DDF97F60B6F}" type="datetimeFigureOut">
              <a:rPr lang="en-US" smtClean="0"/>
              <a:pPr/>
              <a:t>6/17/2018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E5D97-E647-4AC0-89A4-C0BE195BEE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96151-2F85-48C8-BA3D-5DDF97F60B6F}" type="datetimeFigureOut">
              <a:rPr lang="en-US" smtClean="0"/>
              <a:pPr/>
              <a:t>6/17/2018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E5D97-E647-4AC0-89A4-C0BE195BEE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96151-2F85-48C8-BA3D-5DDF97F60B6F}" type="datetimeFigureOut">
              <a:rPr lang="en-US" smtClean="0"/>
              <a:pPr/>
              <a:t>6/17/2018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E5D97-E647-4AC0-89A4-C0BE195BEE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96151-2F85-48C8-BA3D-5DDF97F60B6F}" type="datetimeFigureOut">
              <a:rPr lang="en-US" smtClean="0"/>
              <a:pPr/>
              <a:t>6/17/2018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E5D97-E647-4AC0-89A4-C0BE195BEE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96151-2F85-48C8-BA3D-5DDF97F60B6F}" type="datetimeFigureOut">
              <a:rPr lang="en-US" smtClean="0"/>
              <a:pPr/>
              <a:t>6/17/2018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E5D97-E647-4AC0-89A4-C0BE195BEE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96151-2F85-48C8-BA3D-5DDF97F60B6F}" type="datetimeFigureOut">
              <a:rPr lang="en-US" smtClean="0"/>
              <a:pPr/>
              <a:t>6/17/2018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E5D97-E647-4AC0-89A4-C0BE195BEE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96151-2F85-48C8-BA3D-5DDF97F60B6F}" type="datetimeFigureOut">
              <a:rPr lang="en-US" smtClean="0"/>
              <a:pPr/>
              <a:t>6/17/2018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E5D97-E647-4AC0-89A4-C0BE195BEE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96151-2F85-48C8-BA3D-5DDF97F60B6F}" type="datetimeFigureOut">
              <a:rPr lang="en-US" smtClean="0"/>
              <a:pPr/>
              <a:t>6/17/2018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E5D97-E647-4AC0-89A4-C0BE195BEE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196151-2F85-48C8-BA3D-5DDF97F60B6F}" type="datetimeFigureOut">
              <a:rPr lang="en-US" smtClean="0"/>
              <a:pPr/>
              <a:t>6/17/2018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2E5D97-E647-4AC0-89A4-C0BE195BEEB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 descr="Hark! The Herald Angels Sing1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聽啊！天使高聲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188640"/>
            <a:ext cx="4032448" cy="506487"/>
          </a:xfrm>
        </p:spPr>
        <p:txBody>
          <a:bodyPr>
            <a:noAutofit/>
          </a:bodyPr>
          <a:lstStyle/>
          <a:p>
            <a:r>
              <a:rPr lang="zh-TW" altLang="en-US" sz="3600" b="1" dirty="0" smtClean="0">
                <a:solidFill>
                  <a:schemeClr val="bg1"/>
                </a:solidFill>
              </a:rPr>
              <a:t>聽啊！天使高聲唱 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1052736"/>
            <a:ext cx="3744416" cy="3960440"/>
          </a:xfrm>
        </p:spPr>
        <p:txBody>
          <a:bodyPr>
            <a:noAutofit/>
          </a:bodyPr>
          <a:lstStyle/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基督本為永生王，天軍、天使齊俯拜，</a:t>
            </a:r>
            <a:br>
              <a:rPr lang="zh-TW" altLang="en-US" sz="1600" b="1" dirty="0" smtClean="0">
                <a:solidFill>
                  <a:schemeClr val="bg1"/>
                </a:solidFill>
              </a:rPr>
            </a:br>
            <a:r>
              <a:rPr lang="zh-TW" altLang="en-US" sz="1600" b="1" dirty="0" smtClean="0">
                <a:solidFill>
                  <a:schemeClr val="bg1"/>
                </a:solidFill>
              </a:rPr>
              <a:t>末世竟然由天降，生於童女成人狀；</a:t>
            </a:r>
            <a:br>
              <a:rPr lang="zh-TW" altLang="en-US" sz="1600" b="1" dirty="0" smtClean="0">
                <a:solidFill>
                  <a:schemeClr val="bg1"/>
                </a:solidFill>
              </a:rPr>
            </a:br>
            <a:r>
              <a:rPr lang="zh-TW" altLang="en-US" sz="1600" b="1" dirty="0" smtClean="0">
                <a:solidFill>
                  <a:schemeClr val="bg1"/>
                </a:solidFill>
              </a:rPr>
              <a:t>至高上主披肉體，聖道化身尊降卑，</a:t>
            </a:r>
            <a:br>
              <a:rPr lang="zh-TW" altLang="en-US" sz="1600" b="1" dirty="0" smtClean="0">
                <a:solidFill>
                  <a:schemeClr val="bg1"/>
                </a:solidFill>
              </a:rPr>
            </a:br>
            <a:r>
              <a:rPr lang="zh-TW" altLang="en-US" sz="1600" b="1" dirty="0" smtClean="0">
                <a:solidFill>
                  <a:schemeClr val="bg1"/>
                </a:solidFill>
              </a:rPr>
              <a:t>甘與世人居下地，乃我主以馬內利。</a:t>
            </a:r>
            <a:endParaRPr lang="en-US" altLang="zh-CN" sz="1600" b="1" dirty="0" smtClean="0">
              <a:solidFill>
                <a:srgbClr val="FF0000"/>
              </a:solidFill>
            </a:endParaRPr>
          </a:p>
          <a:p>
            <a:pPr algn="l"/>
            <a:endParaRPr lang="en-US" altLang="zh-CN" sz="1600" b="1" dirty="0" smtClean="0">
              <a:solidFill>
                <a:srgbClr val="FF0000"/>
              </a:solidFill>
            </a:endParaRPr>
          </a:p>
          <a:p>
            <a:pPr algn="l"/>
            <a:endParaRPr lang="en-US" altLang="zh-CN" sz="1600" b="1" dirty="0" smtClean="0">
              <a:solidFill>
                <a:srgbClr val="FF0000"/>
              </a:solidFill>
            </a:endParaRPr>
          </a:p>
          <a:p>
            <a:pPr algn="l"/>
            <a:r>
              <a:rPr lang="zh-CN" altLang="en-US" sz="1600" b="1" dirty="0" smtClean="0">
                <a:solidFill>
                  <a:srgbClr val="FF0000"/>
                </a:solidFill>
              </a:rPr>
              <a:t>合唱</a:t>
            </a:r>
            <a:r>
              <a:rPr lang="en-US" altLang="zh-CN" sz="1600" dirty="0" smtClean="0">
                <a:solidFill>
                  <a:srgbClr val="FF0000"/>
                </a:solidFill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</a:rPr>
              <a:t>                                                                   </a:t>
            </a:r>
            <a:r>
              <a:rPr lang="zh-TW" altLang="en-US" sz="1600" b="1" dirty="0" smtClean="0">
                <a:solidFill>
                  <a:srgbClr val="FF0000"/>
                </a:solidFill>
              </a:rPr>
              <a:t>聽啊！天使高聲唱：「榮耀歸於新生王</a:t>
            </a:r>
            <a:r>
              <a:rPr lang="zh-TW" altLang="en-US" sz="1600" b="1" dirty="0" smtClean="0">
                <a:solidFill>
                  <a:srgbClr val="FF0000"/>
                </a:solidFill>
              </a:rPr>
              <a:t/>
            </a:r>
            <a:br>
              <a:rPr lang="zh-TW" altLang="en-US" sz="1600" b="1" dirty="0" smtClean="0">
                <a:solidFill>
                  <a:srgbClr val="FF0000"/>
                </a:solidFill>
              </a:rPr>
            </a:br>
            <a:endParaRPr lang="en-US" altLang="zh-TW" sz="1600" b="1" dirty="0" smtClean="0">
              <a:solidFill>
                <a:srgbClr val="FF0000"/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/>
            </a:r>
            <a:br>
              <a:rPr lang="zh-TW" altLang="en-US" sz="1600" b="1" dirty="0" smtClean="0">
                <a:solidFill>
                  <a:schemeClr val="bg1"/>
                </a:solidFill>
              </a:rPr>
            </a:br>
            <a:r>
              <a:rPr lang="zh-TW" altLang="en-US" sz="1600" b="1" dirty="0" smtClean="0">
                <a:solidFill>
                  <a:schemeClr val="bg1"/>
                </a:solidFill>
              </a:rPr>
              <a:t/>
            </a:r>
            <a:br>
              <a:rPr lang="zh-TW" altLang="en-US" sz="1600" b="1" dirty="0" smtClean="0">
                <a:solidFill>
                  <a:schemeClr val="bg1"/>
                </a:solidFill>
              </a:rPr>
            </a:br>
            <a:r>
              <a:rPr lang="zh-TW" altLang="en-US" sz="1600" b="1" dirty="0" smtClean="0">
                <a:solidFill>
                  <a:schemeClr val="bg1"/>
                </a:solidFill>
              </a:rPr>
              <a:t>歡迎天降和平王，歡迎輝煌公義光，</a:t>
            </a:r>
            <a:br>
              <a:rPr lang="zh-TW" altLang="en-US" sz="1600" b="1" dirty="0" smtClean="0">
                <a:solidFill>
                  <a:schemeClr val="bg1"/>
                </a:solidFill>
              </a:rPr>
            </a:br>
            <a:r>
              <a:rPr lang="zh-TW" altLang="en-US" sz="1600" b="1" dirty="0" smtClean="0">
                <a:solidFill>
                  <a:schemeClr val="bg1"/>
                </a:solidFill>
              </a:rPr>
              <a:t>祂賜世人生命糧，祂消痛苦治創傷；</a:t>
            </a:r>
            <a:br>
              <a:rPr lang="zh-TW" altLang="en-US" sz="1600" b="1" dirty="0" smtClean="0">
                <a:solidFill>
                  <a:schemeClr val="bg1"/>
                </a:solidFill>
              </a:rPr>
            </a:br>
            <a:r>
              <a:rPr lang="zh-TW" altLang="en-US" sz="1600" b="1" dirty="0" smtClean="0">
                <a:solidFill>
                  <a:schemeClr val="bg1"/>
                </a:solidFill>
              </a:rPr>
              <a:t>謙卑放下天榮尊，降世救人免沉淪，</a:t>
            </a:r>
            <a:br>
              <a:rPr lang="zh-TW" altLang="en-US" sz="1600" b="1" dirty="0" smtClean="0">
                <a:solidFill>
                  <a:schemeClr val="bg1"/>
                </a:solidFill>
              </a:rPr>
            </a:br>
            <a:r>
              <a:rPr lang="zh-TW" altLang="en-US" sz="1600" b="1" dirty="0" smtClean="0">
                <a:solidFill>
                  <a:schemeClr val="bg1"/>
                </a:solidFill>
              </a:rPr>
              <a:t>要使罪人得重生，蒙恩常與主相親。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25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聽啊！天使高聲唱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聽啊！天使高聲唱 </dc:title>
  <dc:creator>mary</dc:creator>
  <cp:lastModifiedBy>mary</cp:lastModifiedBy>
  <cp:revision>7</cp:revision>
  <dcterms:created xsi:type="dcterms:W3CDTF">2018-06-16T22:01:26Z</dcterms:created>
  <dcterms:modified xsi:type="dcterms:W3CDTF">2018-06-17T22:02:36Z</dcterms:modified>
</cp:coreProperties>
</file>