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E63ED-EA11-4AED-B219-55AD9F3CED2F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5324-DC44-45B2-ADD4-C59741914B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E63ED-EA11-4AED-B219-55AD9F3CED2F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5324-DC44-45B2-ADD4-C59741914B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E63ED-EA11-4AED-B219-55AD9F3CED2F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5324-DC44-45B2-ADD4-C59741914B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E63ED-EA11-4AED-B219-55AD9F3CED2F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5324-DC44-45B2-ADD4-C59741914B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E63ED-EA11-4AED-B219-55AD9F3CED2F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5324-DC44-45B2-ADD4-C59741914B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E63ED-EA11-4AED-B219-55AD9F3CED2F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5324-DC44-45B2-ADD4-C59741914B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E63ED-EA11-4AED-B219-55AD9F3CED2F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5324-DC44-45B2-ADD4-C59741914B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E63ED-EA11-4AED-B219-55AD9F3CED2F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5324-DC44-45B2-ADD4-C59741914B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E63ED-EA11-4AED-B219-55AD9F3CED2F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5324-DC44-45B2-ADD4-C59741914B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E63ED-EA11-4AED-B219-55AD9F3CED2F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5324-DC44-45B2-ADD4-C59741914B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E63ED-EA11-4AED-B219-55AD9F3CED2F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5324-DC44-45B2-ADD4-C59741914B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E63ED-EA11-4AED-B219-55AD9F3CED2F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55324-DC44-45B2-ADD4-C59741914BF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h, Spread the Tidings 'round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聖霊来たれ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16632"/>
            <a:ext cx="3456384" cy="506487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聖霊来たれり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5256584" cy="5328592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いずこにある島々にも　 いずこに住む人々にも喜ばしく宣べ伝えよ　 聖霊来たれり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Gothic" pitchFamily="49" charset="-128"/>
              <a:ea typeface="MS Gothic" pitchFamily="49" charset="-128"/>
            </a:endParaRPr>
          </a:p>
          <a:p>
            <a:pPr algn="l"/>
            <a:endParaRPr lang="en-US" altLang="ja-JP" sz="1800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折り返し                                                                               </a:t>
            </a:r>
            <a:r>
              <a:rPr lang="ja-JP" altLang="en-US" sz="1800" b="1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  <a:t>聖霊来たれり　聖霊来たれり                あまくだりし　慰め主                        地の果てまで　宣べ伝えよ                  聖霊来たれり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  <a:latin typeface="MS Gothic" pitchFamily="49" charset="-128"/>
              <a:ea typeface="MS Gothic" pitchFamily="49" charset="-128"/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Gothic" pitchFamily="49" charset="-128"/>
              <a:ea typeface="MS Gothic" pitchFamily="49" charset="-128"/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暗き夜は開け放たれ　嘆く声も今はやみて     目に入るものみな輝く　聖霊来たれり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　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Gothic" pitchFamily="49" charset="-128"/>
              <a:ea typeface="MS Gothic" pitchFamily="49" charset="-128"/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君の君に解き放たれ　自由なる身とせられし者 かちの歌を高く上げよ　聖霊来たれり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  <a:latin typeface="MS Gothic" pitchFamily="49" charset="-128"/>
              <a:ea typeface="MS Gothic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16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聖霊来たれり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聖霊来たれり</dc:title>
  <dc:creator>mary</dc:creator>
  <cp:lastModifiedBy>mary</cp:lastModifiedBy>
  <cp:revision>7</cp:revision>
  <dcterms:created xsi:type="dcterms:W3CDTF">2018-06-29T19:52:44Z</dcterms:created>
  <dcterms:modified xsi:type="dcterms:W3CDTF">2018-06-29T22:08:39Z</dcterms:modified>
</cp:coreProperties>
</file>