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59C29-5675-48AE-99F2-BE70A0F9C479}" type="datetimeFigureOut">
              <a:rPr lang="en-US" smtClean="0"/>
              <a:pPr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2E3D5-D648-4C5C-9C3F-5A4A261D38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우리왕이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，我們尊崇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960440" cy="362471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 smtClean="0"/>
              <a:t>耶穌，我們尊崇你</a:t>
            </a:r>
            <a:r>
              <a:rPr lang="zh-TW" alt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2592288" cy="2304256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耶穌，我們尊崇你，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齊宣揚你作王！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主，求你與我們同在，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我們要讚美事奉你，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求以我們敬拜為寶座，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以我們敬拜為寶座，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以我們敬拜為寶座。</a:t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主啊，求悅納我們敬拜。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耶穌，我們尊崇你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耶穌，我們尊崇你</dc:title>
  <dc:creator>mary</dc:creator>
  <cp:lastModifiedBy>mary</cp:lastModifiedBy>
  <cp:revision>5</cp:revision>
  <dcterms:created xsi:type="dcterms:W3CDTF">2018-06-22T01:45:30Z</dcterms:created>
  <dcterms:modified xsi:type="dcterms:W3CDTF">2018-06-22T18:55:18Z</dcterms:modified>
</cp:coreProperties>
</file>