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1D58A-D5E2-465E-9791-6E42DF5B19C4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091FC-88F2-46A0-ADC7-6249970216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1D58A-D5E2-465E-9791-6E42DF5B19C4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091FC-88F2-46A0-ADC7-6249970216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1D58A-D5E2-465E-9791-6E42DF5B19C4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091FC-88F2-46A0-ADC7-6249970216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1D58A-D5E2-465E-9791-6E42DF5B19C4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091FC-88F2-46A0-ADC7-6249970216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1D58A-D5E2-465E-9791-6E42DF5B19C4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091FC-88F2-46A0-ADC7-6249970216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1D58A-D5E2-465E-9791-6E42DF5B19C4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091FC-88F2-46A0-ADC7-6249970216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1D58A-D5E2-465E-9791-6E42DF5B19C4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091FC-88F2-46A0-ADC7-6249970216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1D58A-D5E2-465E-9791-6E42DF5B19C4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091FC-88F2-46A0-ADC7-6249970216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1D58A-D5E2-465E-9791-6E42DF5B19C4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091FC-88F2-46A0-ADC7-6249970216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1D58A-D5E2-465E-9791-6E42DF5B19C4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091FC-88F2-46A0-ADC7-6249970216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1D58A-D5E2-465E-9791-6E42DF5B19C4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091FC-88F2-46A0-ADC7-6249970216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1D58A-D5E2-465E-9791-6E42DF5B19C4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091FC-88F2-46A0-ADC7-6249970216B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ut of My Bondage, Sorrow, and Night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2350641" y="1268760"/>
            <a:ext cx="6793359" cy="5084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罪のくびき逃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260648"/>
            <a:ext cx="3456384" cy="506487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罪のくびき逃れ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4248472" cy="4896544"/>
          </a:xfrm>
        </p:spPr>
        <p:txBody>
          <a:bodyPr>
            <a:normAutofit lnSpcReduction="10000"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つみのくびき逃れ　主イェスに　いでゆく   よろこびをあたえる　主イェスにゆく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病める身をつよくし　まずしきをゆたかに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つみをぬぎすてさり　主イエスにゆく</a:t>
            </a: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のぞみをうしないて　主イエスにいでゆく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あがないを受くため　主イェスにゆく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かなしみをなぐさめ　なみかぜはしずまり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みさかえをうたいて　主イエスにゆく</a:t>
            </a: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おごるこころをすて　主イエスにいでゆく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みこころにしたがい　主イエスにゆく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のぞみなきこの身に　イエスの愛うけいれ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よろこびをあじわい　主イエスにゆく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15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罪のくびき逃れ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罪のくびき逃れ </dc:title>
  <dc:creator>mary</dc:creator>
  <cp:lastModifiedBy>mary</cp:lastModifiedBy>
  <cp:revision>5</cp:revision>
  <dcterms:created xsi:type="dcterms:W3CDTF">2018-06-01T15:01:44Z</dcterms:created>
  <dcterms:modified xsi:type="dcterms:W3CDTF">2018-06-01T18:23:16Z</dcterms:modified>
</cp:coreProperties>
</file>