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6AE31-36A5-4728-A00E-EA50CE1FDD3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5E87D-F5DD-4E9B-BA33-7E70B64D0F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聖妙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304256" cy="578495"/>
          </a:xfrm>
        </p:spPr>
        <p:txBody>
          <a:bodyPr>
            <a:noAutofit/>
          </a:bodyPr>
          <a:lstStyle/>
          <a:p>
            <a:r>
              <a:rPr lang="ko-KR" altLang="en-US" sz="4000" b="1" dirty="0" smtClean="0"/>
              <a:t>神聖妙愛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3384376" cy="5616624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神聖妙愛超乎一切 天上喜樂降人間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加我信心學主謙卑 仁義聖潔將主現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耶穌祢有恩慈憐憫 純潔愛心永無盡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祢以浩大完備救恩 充滿我的戰兢心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福雨降下聖靈充滿 慰我心懷驅艱難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我與救主同得基業 永為主伴享平安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更要聖潔不再犯罪 信心始終要堅守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祢是忠信誠實恩主 使我釋放得自由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全能恩主施行拯救 願祢進入我心中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使我愛祢與祢聯合 容我常住祢殿中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我既蒙恩奉獻自己 忠心事祢不貪懶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獻上祭物不住禱告 衷心愛祢到永遠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求主完成再造深恩 使我清潔無瑕疵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使我見祢偉大救恩 重造完全的心志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將來天上在榮耀中 參與天軍同事奉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虔誠跪拜以主為榮 在主面前齊歌頌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神聖妙愛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神聖妙愛</dc:title>
  <dc:creator>mary</dc:creator>
  <cp:lastModifiedBy>mary</cp:lastModifiedBy>
  <cp:revision>4</cp:revision>
  <dcterms:created xsi:type="dcterms:W3CDTF">2018-06-07T14:26:06Z</dcterms:created>
  <dcterms:modified xsi:type="dcterms:W3CDTF">2018-06-07T15:58:10Z</dcterms:modified>
</cp:coreProperties>
</file>