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1FF61-0D5E-436A-B017-DA99E3FB6013}" type="datetimeFigureOut">
              <a:rPr lang="en-US" smtClean="0"/>
              <a:t>6/2/2018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DD15E-7861-4AA4-96D6-0BF0443675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1FF61-0D5E-436A-B017-DA99E3FB6013}" type="datetimeFigureOut">
              <a:rPr lang="en-US" smtClean="0"/>
              <a:t>6/2/2018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DD15E-7861-4AA4-96D6-0BF0443675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1FF61-0D5E-436A-B017-DA99E3FB6013}" type="datetimeFigureOut">
              <a:rPr lang="en-US" smtClean="0"/>
              <a:t>6/2/2018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DD15E-7861-4AA4-96D6-0BF0443675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1FF61-0D5E-436A-B017-DA99E3FB6013}" type="datetimeFigureOut">
              <a:rPr lang="en-US" smtClean="0"/>
              <a:t>6/2/2018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DD15E-7861-4AA4-96D6-0BF0443675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1FF61-0D5E-436A-B017-DA99E3FB6013}" type="datetimeFigureOut">
              <a:rPr lang="en-US" smtClean="0"/>
              <a:t>6/2/2018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DD15E-7861-4AA4-96D6-0BF0443675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1FF61-0D5E-436A-B017-DA99E3FB6013}" type="datetimeFigureOut">
              <a:rPr lang="en-US" smtClean="0"/>
              <a:t>6/2/2018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DD15E-7861-4AA4-96D6-0BF0443675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1FF61-0D5E-436A-B017-DA99E3FB6013}" type="datetimeFigureOut">
              <a:rPr lang="en-US" smtClean="0"/>
              <a:t>6/2/2018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DD15E-7861-4AA4-96D6-0BF0443675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1FF61-0D5E-436A-B017-DA99E3FB6013}" type="datetimeFigureOut">
              <a:rPr lang="en-US" smtClean="0"/>
              <a:t>6/2/2018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DD15E-7861-4AA4-96D6-0BF0443675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1FF61-0D5E-436A-B017-DA99E3FB6013}" type="datetimeFigureOut">
              <a:rPr lang="en-US" smtClean="0"/>
              <a:t>6/2/2018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DD15E-7861-4AA4-96D6-0BF0443675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1FF61-0D5E-436A-B017-DA99E3FB6013}" type="datetimeFigureOut">
              <a:rPr lang="en-US" smtClean="0"/>
              <a:t>6/2/2018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DD15E-7861-4AA4-96D6-0BF0443675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1FF61-0D5E-436A-B017-DA99E3FB6013}" type="datetimeFigureOut">
              <a:rPr lang="en-US" smtClean="0"/>
              <a:t>6/2/2018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DD15E-7861-4AA4-96D6-0BF0443675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1FF61-0D5E-436A-B017-DA99E3FB6013}" type="datetimeFigureOut">
              <a:rPr lang="en-US" smtClean="0"/>
              <a:t>6/2/2018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DD15E-7861-4AA4-96D6-0BF0443675AA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 descr="A Wonderful Savior Is Jesus My Lord2.jpg"/>
          <p:cNvPicPr>
            <a:picLocks noChangeAspect="1"/>
          </p:cNvPicPr>
          <p:nvPr userDrawn="1"/>
        </p:nvPicPr>
        <p:blipFill>
          <a:blip r:embed="rId14" cstate="print">
            <a:lum bright="15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祂藏我靈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00192" y="188640"/>
            <a:ext cx="2448272" cy="432048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祂藏我靈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78213" y="692696"/>
            <a:ext cx="3096344" cy="5688632"/>
          </a:xfrm>
        </p:spPr>
        <p:txBody>
          <a:bodyPr>
            <a:noAutofit/>
          </a:bodyPr>
          <a:lstStyle/>
          <a:p>
            <a:pPr algn="l"/>
            <a:r>
              <a:rPr lang="zh-TW" altLang="en-US" sz="1400" b="1" dirty="0" smtClean="0">
                <a:solidFill>
                  <a:schemeClr val="tx1"/>
                </a:solidFill>
              </a:rPr>
              <a:t>何等奇妙救主是耶穌我主</a:t>
            </a:r>
            <a:br>
              <a:rPr lang="zh-TW" altLang="en-US" sz="1400" b="1" dirty="0" smtClean="0">
                <a:solidFill>
                  <a:schemeClr val="tx1"/>
                </a:solidFill>
              </a:rPr>
            </a:br>
            <a:r>
              <a:rPr lang="zh-TW" altLang="en-US" sz="1400" b="1" dirty="0" smtClean="0">
                <a:solidFill>
                  <a:schemeClr val="tx1"/>
                </a:solidFill>
              </a:rPr>
              <a:t>祂真是我奇妙的主</a:t>
            </a:r>
            <a:br>
              <a:rPr lang="zh-TW" altLang="en-US" sz="1400" b="1" dirty="0" smtClean="0">
                <a:solidFill>
                  <a:schemeClr val="tx1"/>
                </a:solidFill>
              </a:rPr>
            </a:br>
            <a:r>
              <a:rPr lang="zh-TW" altLang="en-US" sz="1400" b="1" dirty="0" smtClean="0">
                <a:solidFill>
                  <a:schemeClr val="tx1"/>
                </a:solidFill>
              </a:rPr>
              <a:t>祂把我靈魂深藏磐石之中</a:t>
            </a:r>
            <a:br>
              <a:rPr lang="zh-TW" altLang="en-US" sz="1400" b="1" dirty="0" smtClean="0">
                <a:solidFill>
                  <a:schemeClr val="tx1"/>
                </a:solidFill>
              </a:rPr>
            </a:br>
            <a:r>
              <a:rPr lang="zh-TW" altLang="en-US" sz="1400" b="1" dirty="0" smtClean="0">
                <a:solidFill>
                  <a:schemeClr val="tx1"/>
                </a:solidFill>
              </a:rPr>
              <a:t>得喜樂如江河無窮</a:t>
            </a:r>
            <a:endParaRPr lang="en-US" altLang="zh-TW" sz="1400" b="1" dirty="0" smtClean="0">
              <a:solidFill>
                <a:schemeClr val="tx1"/>
              </a:solidFill>
            </a:endParaRPr>
          </a:p>
          <a:p>
            <a:pPr algn="l"/>
            <a:endParaRPr lang="en-US" altLang="zh-TW" sz="1400" b="1" dirty="0">
              <a:solidFill>
                <a:schemeClr val="tx1"/>
              </a:solidFill>
            </a:endParaRPr>
          </a:p>
          <a:p>
            <a:pPr algn="l"/>
            <a:r>
              <a:rPr lang="zh-TW" altLang="en-US" sz="1400" b="1" dirty="0" smtClean="0">
                <a:solidFill>
                  <a:srgbClr val="FF0000"/>
                </a:solidFill>
              </a:rPr>
              <a:t>副歌：</a:t>
            </a:r>
            <a:br>
              <a:rPr lang="zh-TW" altLang="en-US" sz="1400" b="1" dirty="0" smtClean="0">
                <a:solidFill>
                  <a:srgbClr val="FF0000"/>
                </a:solidFill>
              </a:rPr>
            </a:br>
            <a:r>
              <a:rPr lang="zh-TW" altLang="en-US" sz="1400" b="1" dirty="0" smtClean="0">
                <a:solidFill>
                  <a:srgbClr val="FF0000"/>
                </a:solidFill>
              </a:rPr>
              <a:t>祂藏我靈魂</a:t>
            </a:r>
            <a:r>
              <a:rPr lang="en-US" altLang="zh-TW" sz="1400" b="1" dirty="0" smtClean="0">
                <a:solidFill>
                  <a:srgbClr val="FF0000"/>
                </a:solidFill>
              </a:rPr>
              <a:t>,</a:t>
            </a:r>
            <a:r>
              <a:rPr lang="zh-TW" altLang="en-US" sz="1400" b="1" dirty="0" smtClean="0">
                <a:solidFill>
                  <a:srgbClr val="FF0000"/>
                </a:solidFill>
              </a:rPr>
              <a:t>在磐石洞穴裡</a:t>
            </a:r>
            <a:br>
              <a:rPr lang="zh-TW" altLang="en-US" sz="1400" b="1" dirty="0" smtClean="0">
                <a:solidFill>
                  <a:srgbClr val="FF0000"/>
                </a:solidFill>
              </a:rPr>
            </a:br>
            <a:r>
              <a:rPr lang="zh-TW" altLang="en-US" sz="1400" b="1" dirty="0" smtClean="0">
                <a:solidFill>
                  <a:srgbClr val="FF0000"/>
                </a:solidFill>
              </a:rPr>
              <a:t>如乾渴之地得蔭庇</a:t>
            </a:r>
            <a:r>
              <a:rPr lang="en-US" altLang="zh-TW" sz="1400" b="1" dirty="0" smtClean="0">
                <a:solidFill>
                  <a:srgbClr val="FF0000"/>
                </a:solidFill>
              </a:rPr>
              <a:t>,</a:t>
            </a:r>
            <a:br>
              <a:rPr lang="en-US" altLang="zh-TW" sz="1400" b="1" dirty="0" smtClean="0">
                <a:solidFill>
                  <a:srgbClr val="FF0000"/>
                </a:solidFill>
              </a:rPr>
            </a:br>
            <a:r>
              <a:rPr lang="zh-TW" altLang="en-US" sz="1400" b="1" dirty="0" smtClean="0">
                <a:solidFill>
                  <a:srgbClr val="FF0000"/>
                </a:solidFill>
              </a:rPr>
              <a:t>祂藏我生命在祂大慈愛裡</a:t>
            </a:r>
            <a:r>
              <a:rPr lang="en-US" altLang="zh-TW" sz="1400" b="1" dirty="0" smtClean="0">
                <a:solidFill>
                  <a:srgbClr val="FF0000"/>
                </a:solidFill>
              </a:rPr>
              <a:t>,</a:t>
            </a:r>
            <a:br>
              <a:rPr lang="en-US" altLang="zh-TW" sz="1400" b="1" dirty="0" smtClean="0">
                <a:solidFill>
                  <a:srgbClr val="FF0000"/>
                </a:solidFill>
              </a:rPr>
            </a:br>
            <a:r>
              <a:rPr lang="zh-TW" altLang="en-US" sz="1400" b="1" dirty="0" smtClean="0">
                <a:solidFill>
                  <a:srgbClr val="FF0000"/>
                </a:solidFill>
              </a:rPr>
              <a:t>用祂全能手來扶攜</a:t>
            </a:r>
            <a:r>
              <a:rPr lang="en-US" altLang="zh-TW" sz="1400" b="1" dirty="0" smtClean="0">
                <a:solidFill>
                  <a:srgbClr val="FF0000"/>
                </a:solidFill>
              </a:rPr>
              <a:t>,</a:t>
            </a:r>
            <a:r>
              <a:rPr lang="zh-TW" altLang="en-US" sz="1400" b="1" dirty="0" smtClean="0">
                <a:solidFill>
                  <a:srgbClr val="FF0000"/>
                </a:solidFill>
              </a:rPr>
              <a:t>用祂全能手來扶攜</a:t>
            </a:r>
            <a:endParaRPr lang="en-US" altLang="zh-TW" sz="1400" b="1" dirty="0" smtClean="0">
              <a:solidFill>
                <a:srgbClr val="FF0000"/>
              </a:solidFill>
            </a:endParaRPr>
          </a:p>
          <a:p>
            <a:pPr algn="l"/>
            <a:endParaRPr lang="en-US" altLang="zh-TW" sz="1400" b="1" dirty="0">
              <a:solidFill>
                <a:srgbClr val="FF0000"/>
              </a:solidFill>
            </a:endParaRPr>
          </a:p>
          <a:p>
            <a:pPr algn="l"/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何等奇妙救主是耶穌我主</a:t>
            </a:r>
            <a:b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祂挪去我一切重負</a:t>
            </a:r>
            <a:b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我永不動搖，因有主手扶持</a:t>
            </a:r>
            <a:b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一生力量是祂所賜</a:t>
            </a:r>
            <a:b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時時刻刻祂賜我恩惠無窮</a:t>
            </a:r>
            <a:b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祂靈又充滿我心中</a:t>
            </a:r>
            <a:b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當我被提時一定大聲歌頌</a:t>
            </a:r>
            <a:b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奇妙救主配得尊榮</a:t>
            </a:r>
            <a:endParaRPr lang="en-US" altLang="zh-TW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穿上神賜衣裳我要會祂面</a:t>
            </a:r>
            <a:b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就在空中向祂朝見</a:t>
            </a:r>
            <a:b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願與眾聖徒一齊歌唱歡呼</a:t>
            </a:r>
            <a:b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完美救恩奇妙愛主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12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祂藏我靈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祂藏我靈</dc:title>
  <dc:creator>mary</dc:creator>
  <cp:lastModifiedBy>mary</cp:lastModifiedBy>
  <cp:revision>3</cp:revision>
  <dcterms:created xsi:type="dcterms:W3CDTF">2018-06-02T15:33:41Z</dcterms:created>
  <dcterms:modified xsi:type="dcterms:W3CDTF">2018-06-02T18:15:53Z</dcterms:modified>
</cp:coreProperties>
</file>