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146E2-814B-43C0-B330-2577AE14C9DF}" type="datetimeFigureOut">
              <a:rPr lang="en-US" smtClean="0"/>
              <a:pPr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E718A-2929-4F51-8511-E44B29E42A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久磐石为我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Microsoft JhengHei" pitchFamily="34" charset="-120"/>
                <a:ea typeface="Microsoft JhengHei" pitchFamily="34" charset="-120"/>
              </a:rPr>
              <a:t>永久磐石为我开</a:t>
            </a:r>
            <a:endParaRPr 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248472" cy="5184576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永久磐石为我开，让我藏身在你怀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愿你所流血与水，两面医治我的罪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使我得救能脱离，罪的刑罚与能力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纵我双手不罢休，不能满足你要求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纵我眼泪永远流，纵我热心能持久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这些不足赎愆尤；必须你来施拯救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空空两手无代价，单单投靠你十架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赤身，就你求衣衫；无助，望你赐恩典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污秽，飞奔你泉旁，主你洗我，否则亡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当我此生年日逝，当我临终闭目时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当我飞进永世间，当我到你宝座前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永久磐石为我开，让我藏身在你怀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永久磐石为我开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永久磐石为我开</dc:title>
  <dc:creator>mary</dc:creator>
  <cp:lastModifiedBy>mary</cp:lastModifiedBy>
  <cp:revision>5</cp:revision>
  <dcterms:created xsi:type="dcterms:W3CDTF">2018-06-02T14:28:04Z</dcterms:created>
  <dcterms:modified xsi:type="dcterms:W3CDTF">2018-06-03T20:37:11Z</dcterms:modified>
</cp:coreProperties>
</file>