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3F12-1480-4F0C-B37F-0BC1968F5C4B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A731-31BB-4CB1-B13D-0A3DF43150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3F12-1480-4F0C-B37F-0BC1968F5C4B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A731-31BB-4CB1-B13D-0A3DF43150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3F12-1480-4F0C-B37F-0BC1968F5C4B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A731-31BB-4CB1-B13D-0A3DF43150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3F12-1480-4F0C-B37F-0BC1968F5C4B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A731-31BB-4CB1-B13D-0A3DF43150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3F12-1480-4F0C-B37F-0BC1968F5C4B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A731-31BB-4CB1-B13D-0A3DF43150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3F12-1480-4F0C-B37F-0BC1968F5C4B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A731-31BB-4CB1-B13D-0A3DF43150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3F12-1480-4F0C-B37F-0BC1968F5C4B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A731-31BB-4CB1-B13D-0A3DF43150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3F12-1480-4F0C-B37F-0BC1968F5C4B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A731-31BB-4CB1-B13D-0A3DF43150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3F12-1480-4F0C-B37F-0BC1968F5C4B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A731-31BB-4CB1-B13D-0A3DF43150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3F12-1480-4F0C-B37F-0BC1968F5C4B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A731-31BB-4CB1-B13D-0A3DF43150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E3F12-1480-4F0C-B37F-0BC1968F5C4B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A731-31BB-4CB1-B13D-0A3DF43150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E3F12-1480-4F0C-B37F-0BC1968F5C4B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9A731-31BB-4CB1-B13D-0A3DF43150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榮耀歸於真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3312368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榮耀歸於真神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3528392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荣耀归于真神，祂成就大事，</a:t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为爱世人甚至赐下独生子，</a:t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献上祂生命为人赎罪受害，</a:t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永生门已大开，人人可进来。 </a:t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r>
              <a:rPr lang="zh-CN" altLang="en-US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副歌</a:t>
            </a:r>
            <a:br>
              <a:rPr lang="zh-CN" altLang="en-US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赞美主，赞美主，全地聆听主声；</a:t>
            </a:r>
            <a:br>
              <a:rPr lang="zh-CN" altLang="en-US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赞美主，赞美主，万民快乐欢欣；</a:t>
            </a:r>
            <a:br>
              <a:rPr lang="zh-CN" altLang="en-US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请来借圣子耶稣来到父前，</a:t>
            </a:r>
            <a:br>
              <a:rPr lang="zh-CN" altLang="en-US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荣耀归主，祂已成就大事工。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/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/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救主流宝血，何等全备救恩，</a:t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真神应许赐给凡信祂的人；</a:t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罪人中之罪魁若真心相信，</a:t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一信靠主就必得赦罪之恩。 </a:t>
            </a:r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endParaRPr lang="en-US" altLang="zh-CN" b="1" dirty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/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父神启示真理，祂成就大事，</a:t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借圣子耶稣我们欢欣无比，</a:t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将来见主面我们必更惊讶，</a:t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何等奇妙改变，更纯洁无瑕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榮耀歸於真神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榮耀歸於真神 </dc:title>
  <dc:creator>mary</dc:creator>
  <cp:lastModifiedBy>mary</cp:lastModifiedBy>
  <cp:revision>3</cp:revision>
  <dcterms:created xsi:type="dcterms:W3CDTF">2018-06-09T15:37:32Z</dcterms:created>
  <dcterms:modified xsi:type="dcterms:W3CDTF">2018-06-09T17:40:40Z</dcterms:modified>
</cp:coreProperties>
</file>