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E0F9-E711-4DE5-841F-F2D2CF85BC2F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883DB-CA58-44AC-8C38-7045AC7E26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榮耀歸基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"/>
            <a:ext cx="2808312" cy="6926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榮耀歸基督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4176464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榮耀歸基督，復活得勝王，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戰勝死亡權柄，永無盡無窮。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聖潔無瑕天使，打開墳墓門，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破解纏身綑綁，留在它原處。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榮耀歸基督，復活得勝王，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戰勝死亡權柄，永無窮無盡。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altLang="zh-TW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看啊！主耶穌從墓中復活，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滿懷安慰臨近，驅除驚與悲。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讓眾教會欣然，高唱凱旋曲，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因祂乃永活主，死何足懼哉！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我眾今信靠尊貴生命王，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祂若不來扶持，生命頓無依。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靠主不滅大愛，必得勝有餘，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領眾渡過約但，安然達天庭。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榮耀歸基督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榮耀歸基督</dc:title>
  <dc:creator>mary</dc:creator>
  <cp:lastModifiedBy>mary</cp:lastModifiedBy>
  <cp:revision>1</cp:revision>
  <dcterms:created xsi:type="dcterms:W3CDTF">2019-06-03T19:22:33Z</dcterms:created>
  <dcterms:modified xsi:type="dcterms:W3CDTF">2019-06-03T20:08:07Z</dcterms:modified>
</cp:coreProperties>
</file>